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7730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5136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2862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3261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6078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24213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2507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5785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5773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0451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681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4441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1630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1987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437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8863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CDEC-8EF0-43B6-B4E9-B37C9BBB7016}" type="datetimeFigureOut">
              <a:rPr lang="ru-BY" smtClean="0"/>
              <a:t>03.04.2020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BE4F-C050-453D-8E24-BF2F7FE7791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65438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747484-798C-44D1-945C-A3409B856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F20ED-C485-48E6-8A9C-9FF35AA16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highlight>
                  <a:srgbClr val="C0C0C0"/>
                </a:highlight>
                <a:latin typeface="Book Antiqua" panose="02040602050305030304" pitchFamily="18" charset="0"/>
              </a:rPr>
              <a:t>Вял</a:t>
            </a:r>
            <a:r>
              <a:rPr lang="en-US" dirty="0" err="1">
                <a:highlight>
                  <a:srgbClr val="C0C0C0"/>
                </a:highlight>
                <a:latin typeface="Book Antiqua" panose="02040602050305030304" pitchFamily="18" charset="0"/>
              </a:rPr>
              <a:t>i</a:t>
            </a:r>
            <a:r>
              <a:rPr lang="ru-RU" dirty="0" err="1">
                <a:highlight>
                  <a:srgbClr val="C0C0C0"/>
                </a:highlight>
                <a:latin typeface="Book Antiqua" panose="02040602050305030304" pitchFamily="18" charset="0"/>
              </a:rPr>
              <a:t>кдзень</a:t>
            </a:r>
            <a:endParaRPr lang="ru-BY" dirty="0">
              <a:highlight>
                <a:srgbClr val="C0C0C0"/>
              </a:highligh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0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90821-E5C2-4700-847C-53A6915E0DB1}"/>
              </a:ext>
            </a:extLst>
          </p:cNvPr>
          <p:cNvSpPr/>
          <p:nvPr/>
        </p:nvSpPr>
        <p:spPr>
          <a:xfrm>
            <a:off x="755597" y="217048"/>
            <a:ext cx="2656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Танцы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карагоды</a:t>
            </a:r>
            <a:endParaRPr lang="ru-BY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816E7-72A4-47F2-8AE5-3B541AB4BC21}"/>
              </a:ext>
            </a:extLst>
          </p:cNvPr>
          <p:cNvSpPr/>
          <p:nvPr/>
        </p:nvSpPr>
        <p:spPr>
          <a:xfrm>
            <a:off x="6164062" y="178477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З </a:t>
            </a:r>
            <a:r>
              <a:rPr lang="ru-RU" dirty="0" err="1"/>
              <a:t>заканчэннем</a:t>
            </a:r>
            <a:r>
              <a:rPr lang="ru-RU" dirty="0"/>
              <a:t> </a:t>
            </a:r>
            <a:r>
              <a:rPr lang="ru-RU" dirty="0" err="1"/>
              <a:t>Вялікага</a:t>
            </a:r>
            <a:r>
              <a:rPr lang="ru-RU" dirty="0"/>
              <a:t> посту </a:t>
            </a:r>
            <a:r>
              <a:rPr lang="ru-RU" dirty="0" err="1"/>
              <a:t>здымалася</a:t>
            </a:r>
            <a:r>
              <a:rPr lang="ru-RU" dirty="0"/>
              <a:t> і </a:t>
            </a:r>
            <a:r>
              <a:rPr lang="ru-RU" dirty="0" err="1"/>
              <a:t>забарона</a:t>
            </a:r>
            <a:r>
              <a:rPr lang="ru-RU" dirty="0"/>
              <a:t> на танцы. </a:t>
            </a:r>
            <a:r>
              <a:rPr lang="ru-RU" dirty="0" err="1"/>
              <a:t>Неад'емнай</a:t>
            </a:r>
            <a:r>
              <a:rPr lang="ru-RU" dirty="0"/>
              <a:t> </a:t>
            </a:r>
            <a:r>
              <a:rPr lang="ru-RU" dirty="0" err="1"/>
              <a:t>часткай</a:t>
            </a:r>
            <a:r>
              <a:rPr lang="ru-RU" dirty="0"/>
              <a:t> </a:t>
            </a:r>
            <a:r>
              <a:rPr lang="ru-RU" dirty="0" err="1"/>
              <a:t>велікоднага</a:t>
            </a:r>
            <a:r>
              <a:rPr lang="ru-RU" dirty="0"/>
              <a:t> </a:t>
            </a:r>
            <a:r>
              <a:rPr lang="ru-RU" dirty="0" err="1"/>
              <a:t>гуляння</a:t>
            </a:r>
            <a:r>
              <a:rPr lang="ru-RU" dirty="0"/>
              <a:t> </a:t>
            </a:r>
            <a:r>
              <a:rPr lang="ru-RU" dirty="0" err="1"/>
              <a:t>былі</a:t>
            </a:r>
            <a:r>
              <a:rPr lang="ru-RU" dirty="0"/>
              <a:t> </a:t>
            </a:r>
            <a:r>
              <a:rPr lang="ru-RU" dirty="0" err="1"/>
              <a:t>карагоды</a:t>
            </a:r>
            <a:r>
              <a:rPr lang="ru-RU" dirty="0"/>
              <a:t>, </a:t>
            </a:r>
            <a:r>
              <a:rPr lang="ru-RU" dirty="0" err="1"/>
              <a:t>якія</a:t>
            </a:r>
            <a:r>
              <a:rPr lang="ru-RU" dirty="0"/>
              <a:t> </a:t>
            </a:r>
            <a:r>
              <a:rPr lang="ru-RU" dirty="0" err="1"/>
              <a:t>вадзілі</a:t>
            </a:r>
            <a:r>
              <a:rPr lang="ru-RU" dirty="0"/>
              <a:t> </a:t>
            </a:r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адмысловыя</a:t>
            </a:r>
            <a:r>
              <a:rPr lang="ru-RU" dirty="0"/>
              <a:t> </a:t>
            </a:r>
            <a:r>
              <a:rPr lang="ru-RU" dirty="0" err="1"/>
              <a:t>песні</a:t>
            </a:r>
            <a:r>
              <a:rPr lang="ru-RU" dirty="0"/>
              <a:t>. </a:t>
            </a:r>
            <a:r>
              <a:rPr lang="ru-RU" dirty="0" err="1"/>
              <a:t>Ёсць</a:t>
            </a:r>
            <a:r>
              <a:rPr lang="ru-RU" dirty="0"/>
              <a:t> </a:t>
            </a:r>
            <a:r>
              <a:rPr lang="ru-RU" dirty="0" err="1"/>
              <a:t>карагоды</a:t>
            </a:r>
            <a:r>
              <a:rPr lang="ru-RU" dirty="0"/>
              <a:t> двух </a:t>
            </a:r>
            <a:r>
              <a:rPr lang="ru-RU" dirty="0" err="1"/>
              <a:t>відаў</a:t>
            </a:r>
            <a:r>
              <a:rPr lang="ru-RU" dirty="0"/>
              <a:t>: </a:t>
            </a:r>
            <a:r>
              <a:rPr lang="ru-RU" dirty="0" err="1"/>
              <a:t>кругавыя</a:t>
            </a:r>
            <a:r>
              <a:rPr lang="ru-RU" dirty="0"/>
              <a:t> і </a:t>
            </a:r>
            <a:r>
              <a:rPr lang="ru-RU" dirty="0" err="1"/>
              <a:t>падоўжныя</a:t>
            </a:r>
            <a:r>
              <a:rPr lang="ru-RU" dirty="0"/>
              <a:t>. </a:t>
            </a:r>
            <a:r>
              <a:rPr lang="ru-RU" dirty="0" err="1"/>
              <a:t>Кругавыя</a:t>
            </a:r>
            <a:r>
              <a:rPr lang="ru-RU" dirty="0"/>
              <a:t> </a:t>
            </a:r>
            <a:r>
              <a:rPr lang="ru-RU" dirty="0" err="1"/>
              <a:t>былі</a:t>
            </a:r>
            <a:r>
              <a:rPr lang="ru-RU" dirty="0"/>
              <a:t> </a:t>
            </a:r>
            <a:r>
              <a:rPr lang="ru-RU" dirty="0" err="1"/>
              <a:t>падобныя</a:t>
            </a:r>
            <a:r>
              <a:rPr lang="ru-RU" dirty="0"/>
              <a:t> на </a:t>
            </a:r>
            <a:r>
              <a:rPr lang="ru-RU" dirty="0" err="1"/>
              <a:t>тэатральнае</a:t>
            </a:r>
            <a:r>
              <a:rPr lang="ru-RU" dirty="0"/>
              <a:t> </a:t>
            </a:r>
            <a:r>
              <a:rPr lang="ru-RU" dirty="0" err="1"/>
              <a:t>прадстаўленне</a:t>
            </a:r>
            <a:r>
              <a:rPr lang="ru-RU" dirty="0"/>
              <a:t>. Танцоры </a:t>
            </a:r>
            <a:r>
              <a:rPr lang="ru-RU" dirty="0" err="1"/>
              <a:t>спявалі</a:t>
            </a:r>
            <a:r>
              <a:rPr lang="ru-RU" dirty="0"/>
              <a:t> </a:t>
            </a:r>
            <a:r>
              <a:rPr lang="ru-RU" dirty="0" err="1"/>
              <a:t>сюжэтныя</a:t>
            </a:r>
            <a:r>
              <a:rPr lang="ru-RU" dirty="0"/>
              <a:t> </a:t>
            </a:r>
            <a:r>
              <a:rPr lang="ru-RU" dirty="0" err="1"/>
              <a:t>песні</a:t>
            </a:r>
            <a:r>
              <a:rPr lang="ru-RU" dirty="0"/>
              <a:t> і </a:t>
            </a:r>
            <a:r>
              <a:rPr lang="ru-RU" dirty="0" err="1"/>
              <a:t>гулялі</a:t>
            </a:r>
            <a:r>
              <a:rPr lang="ru-RU" dirty="0"/>
              <a:t> ў </a:t>
            </a:r>
            <a:r>
              <a:rPr lang="ru-RU" dirty="0" err="1"/>
              <a:t>іх</a:t>
            </a:r>
            <a:r>
              <a:rPr lang="ru-RU" dirty="0"/>
              <a:t> </a:t>
            </a:r>
            <a:r>
              <a:rPr lang="ru-RU" dirty="0" err="1"/>
              <a:t>розныя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. </a:t>
            </a:r>
            <a:r>
              <a:rPr lang="ru-RU" dirty="0" err="1"/>
              <a:t>Падоўжныя</a:t>
            </a:r>
            <a:r>
              <a:rPr lang="ru-RU" dirty="0"/>
              <a:t> </a:t>
            </a:r>
            <a:r>
              <a:rPr lang="ru-RU" dirty="0" err="1"/>
              <a:t>карагоды</a:t>
            </a:r>
            <a:r>
              <a:rPr lang="ru-RU" dirty="0"/>
              <a:t> </a:t>
            </a:r>
            <a:r>
              <a:rPr lang="ru-RU" dirty="0" err="1"/>
              <a:t>дзейнічалі</a:t>
            </a:r>
            <a:r>
              <a:rPr lang="ru-RU" dirty="0"/>
              <a:t> па </a:t>
            </a:r>
            <a:r>
              <a:rPr lang="ru-RU" dirty="0" err="1"/>
              <a:t>прынцыпе</a:t>
            </a:r>
            <a:r>
              <a:rPr lang="ru-RU" dirty="0"/>
              <a:t> </a:t>
            </a:r>
            <a:r>
              <a:rPr lang="ru-RU" dirty="0" err="1"/>
              <a:t>ручая</a:t>
            </a:r>
            <a:r>
              <a:rPr lang="ru-RU" dirty="0"/>
              <a:t>. </a:t>
            </a:r>
            <a:r>
              <a:rPr lang="ru-RU" dirty="0" err="1"/>
              <a:t>Гэтыя</a:t>
            </a:r>
            <a:r>
              <a:rPr lang="ru-RU" dirty="0"/>
              <a:t> танцы </a:t>
            </a:r>
            <a:r>
              <a:rPr lang="ru-RU" dirty="0" err="1"/>
              <a:t>выконвалі</a:t>
            </a:r>
            <a:r>
              <a:rPr lang="ru-RU" dirty="0"/>
              <a:t> </a:t>
            </a:r>
            <a:r>
              <a:rPr lang="ru-RU" dirty="0" err="1"/>
              <a:t>толькі</a:t>
            </a:r>
            <a:r>
              <a:rPr lang="ru-RU" dirty="0"/>
              <a:t> </a:t>
            </a:r>
            <a:r>
              <a:rPr lang="ru-RU" dirty="0" err="1"/>
              <a:t>адзін</a:t>
            </a:r>
            <a:r>
              <a:rPr lang="ru-RU" dirty="0"/>
              <a:t> раз у </a:t>
            </a:r>
            <a:r>
              <a:rPr lang="ru-RU" dirty="0" err="1"/>
              <a:t>годзе</a:t>
            </a:r>
            <a:r>
              <a:rPr lang="ru-RU" dirty="0"/>
              <a:t>, на </a:t>
            </a:r>
            <a:r>
              <a:rPr lang="ru-RU" dirty="0" err="1"/>
              <a:t>Чырвоную</a:t>
            </a:r>
            <a:r>
              <a:rPr lang="ru-RU" dirty="0"/>
              <a:t> горку.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75F6FA-CBE6-4CC3-AF97-594227A05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2" y="678713"/>
            <a:ext cx="60325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1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84DE73-DEA4-4139-9DE5-062B26D13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" y="0"/>
            <a:ext cx="1212097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18E252-74F2-4169-988F-B7D78EC40676}"/>
              </a:ext>
            </a:extLst>
          </p:cNvPr>
          <p:cNvSpPr/>
          <p:nvPr/>
        </p:nvSpPr>
        <p:spPr>
          <a:xfrm>
            <a:off x="-109491" y="727640"/>
            <a:ext cx="11398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Пазбавішся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яйка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прадасі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Хрыста</a:t>
            </a:r>
            <a:r>
              <a:rPr lang="ru-RU" sz="2800" dirty="0">
                <a:highlight>
                  <a:srgbClr val="FFFF00"/>
                </a:highlight>
              </a:rPr>
              <a:t>. 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                                                     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Ёсць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зяць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рыхтуй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рэшата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яйкаў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                                   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Як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яечка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гладка і кругла, так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конік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мой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будзе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   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гладкім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і сытым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Святое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Вялічка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—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чырвоным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яечкам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       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Вялікі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дзень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вялікая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работа. 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Вялікадня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птушкі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пачынаюць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пець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 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Вялікдзень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першы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раз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зязюля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кукуе</a:t>
            </a:r>
            <a:r>
              <a:rPr lang="ru-RU" sz="2400" dirty="0">
                <a:highlight>
                  <a:srgbClr val="FFFF00"/>
                </a:highlight>
              </a:rPr>
              <a:t>. </a:t>
            </a:r>
          </a:p>
          <a:p>
            <a:endParaRPr lang="ru-RU" dirty="0"/>
          </a:p>
          <a:p>
            <a:r>
              <a:rPr lang="ru-RU" dirty="0"/>
              <a:t>                                        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Зязюля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кукуе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ад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Вялікадня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да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Пятра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, 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пасля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Пятра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дня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/>
              <a:t>             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53AE3E-7FC0-4350-8743-E6E7D186F710}"/>
              </a:ext>
            </a:extLst>
          </p:cNvPr>
          <p:cNvSpPr/>
          <p:nvPr/>
        </p:nvSpPr>
        <p:spPr>
          <a:xfrm>
            <a:off x="3199541" y="204420"/>
            <a:ext cx="4169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Велікодныя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прымаўкі</a:t>
            </a:r>
            <a:endParaRPr lang="ru-BY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439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C47EC8-9779-4B18-8519-4C1A59CB8A65}"/>
              </a:ext>
            </a:extLst>
          </p:cNvPr>
          <p:cNvSpPr/>
          <p:nvPr/>
        </p:nvSpPr>
        <p:spPr>
          <a:xfrm>
            <a:off x="464599" y="58987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Светлае</a:t>
            </a:r>
            <a:r>
              <a:rPr lang="ru-RU" dirty="0"/>
              <a:t> </a:t>
            </a:r>
            <a:r>
              <a:rPr lang="ru-RU" dirty="0" err="1"/>
              <a:t>Хрыстова</a:t>
            </a:r>
            <a:r>
              <a:rPr lang="ru-RU" dirty="0"/>
              <a:t> </a:t>
            </a:r>
            <a:r>
              <a:rPr lang="ru-RU" dirty="0" err="1"/>
              <a:t>Уваскрасенне</a:t>
            </a:r>
            <a:r>
              <a:rPr lang="ru-RU" dirty="0"/>
              <a:t> — </a:t>
            </a:r>
            <a:r>
              <a:rPr lang="ru-RU" dirty="0" err="1"/>
              <a:t>галоўная</a:t>
            </a:r>
            <a:r>
              <a:rPr lang="ru-RU" dirty="0"/>
              <a:t> </a:t>
            </a:r>
            <a:r>
              <a:rPr lang="ru-RU" dirty="0" err="1"/>
              <a:t>падзея</a:t>
            </a:r>
            <a:r>
              <a:rPr lang="ru-RU" dirty="0"/>
              <a:t> </a:t>
            </a:r>
            <a:r>
              <a:rPr lang="ru-RU" dirty="0" err="1"/>
              <a:t>царкоўнага</a:t>
            </a:r>
            <a:r>
              <a:rPr lang="ru-RU" dirty="0"/>
              <a:t> </a:t>
            </a:r>
            <a:r>
              <a:rPr lang="ru-RU" dirty="0" err="1"/>
              <a:t>календара</a:t>
            </a:r>
            <a:r>
              <a:rPr lang="ru-RU" dirty="0"/>
              <a:t>, </a:t>
            </a:r>
            <a:r>
              <a:rPr lang="ru-RU" dirty="0" err="1"/>
              <a:t>найстаражытнае</a:t>
            </a:r>
            <a:r>
              <a:rPr lang="ru-RU" dirty="0"/>
              <a:t> і </a:t>
            </a:r>
            <a:r>
              <a:rPr lang="ru-RU" dirty="0" err="1"/>
              <a:t>найважнейшае</a:t>
            </a:r>
            <a:r>
              <a:rPr lang="ru-RU" dirty="0"/>
              <a:t> </a:t>
            </a:r>
            <a:r>
              <a:rPr lang="ru-RU" dirty="0" err="1"/>
              <a:t>хрысціянскае</a:t>
            </a:r>
            <a:r>
              <a:rPr lang="ru-RU" dirty="0"/>
              <a:t> свята, </a:t>
            </a:r>
            <a:r>
              <a:rPr lang="ru-RU" dirty="0" err="1"/>
              <a:t>якое</a:t>
            </a:r>
            <a:r>
              <a:rPr lang="ru-RU" dirty="0"/>
              <a:t> </a:t>
            </a:r>
            <a:r>
              <a:rPr lang="ru-RU" dirty="0" err="1"/>
              <a:t>адзначалася</a:t>
            </a:r>
            <a:r>
              <a:rPr lang="ru-RU" dirty="0"/>
              <a:t> </a:t>
            </a:r>
            <a:r>
              <a:rPr lang="ru-RU" dirty="0" err="1"/>
              <a:t>яшчэ</a:t>
            </a:r>
            <a:r>
              <a:rPr lang="ru-RU" dirty="0"/>
              <a:t> ў часы </a:t>
            </a:r>
            <a:r>
              <a:rPr lang="ru-RU" dirty="0" err="1"/>
              <a:t>апосталаў</a:t>
            </a:r>
            <a:r>
              <a:rPr lang="en-US" dirty="0"/>
              <a:t> </a:t>
            </a:r>
            <a:r>
              <a:rPr lang="ru-RU" dirty="0"/>
              <a:t>і было </a:t>
            </a:r>
            <a:r>
              <a:rPr lang="ru-RU" dirty="0" err="1"/>
              <a:t>ўсталявана</a:t>
            </a:r>
            <a:r>
              <a:rPr lang="ru-RU" dirty="0"/>
              <a:t> ў </a:t>
            </a:r>
            <a:r>
              <a:rPr lang="ru-RU" dirty="0" err="1"/>
              <a:t>гонар</a:t>
            </a:r>
            <a:r>
              <a:rPr lang="ru-RU" dirty="0"/>
              <a:t> </a:t>
            </a:r>
            <a:r>
              <a:rPr lang="ru-RU" dirty="0" err="1"/>
              <a:t>Уваскрасення</a:t>
            </a:r>
            <a:r>
              <a:rPr lang="ru-RU" dirty="0"/>
              <a:t> </a:t>
            </a:r>
            <a:r>
              <a:rPr lang="ru-RU" dirty="0" err="1"/>
              <a:t>Ісуса</a:t>
            </a:r>
            <a:r>
              <a:rPr lang="ru-RU" dirty="0"/>
              <a:t> </a:t>
            </a:r>
            <a:r>
              <a:rPr lang="ru-RU" dirty="0" err="1"/>
              <a:t>Хрыста</a:t>
            </a:r>
            <a:r>
              <a:rPr lang="ru-RU" dirty="0"/>
              <a:t> — </a:t>
            </a:r>
            <a:r>
              <a:rPr lang="ru-RU" dirty="0" err="1"/>
              <a:t>цэнтра</a:t>
            </a:r>
            <a:r>
              <a:rPr lang="ru-RU" dirty="0"/>
              <a:t> </a:t>
            </a:r>
            <a:r>
              <a:rPr lang="ru-RU" dirty="0" err="1"/>
              <a:t>ўсёй</a:t>
            </a:r>
            <a:r>
              <a:rPr lang="ru-RU" dirty="0"/>
              <a:t> </a:t>
            </a:r>
            <a:r>
              <a:rPr lang="ru-RU" dirty="0" err="1"/>
              <a:t>біблейскай</a:t>
            </a:r>
            <a:r>
              <a:rPr lang="ru-RU" dirty="0"/>
              <a:t> </a:t>
            </a:r>
            <a:r>
              <a:rPr lang="ru-RU" dirty="0" err="1"/>
              <a:t>гісторыі</a:t>
            </a:r>
            <a:r>
              <a:rPr lang="ru-RU" dirty="0"/>
              <a:t> і </a:t>
            </a:r>
            <a:r>
              <a:rPr lang="ru-RU" dirty="0" err="1"/>
              <a:t>асновы</a:t>
            </a:r>
            <a:r>
              <a:rPr lang="ru-RU" dirty="0"/>
              <a:t> </a:t>
            </a:r>
            <a:r>
              <a:rPr lang="ru-RU" dirty="0" err="1"/>
              <a:t>ўсяго</a:t>
            </a:r>
            <a:r>
              <a:rPr lang="ru-RU" dirty="0"/>
              <a:t> </a:t>
            </a:r>
            <a:r>
              <a:rPr lang="ru-RU" dirty="0" err="1"/>
              <a:t>хрысціянскага</a:t>
            </a:r>
            <a:r>
              <a:rPr lang="ru-RU" dirty="0"/>
              <a:t> </a:t>
            </a:r>
            <a:r>
              <a:rPr lang="ru-RU" dirty="0" err="1"/>
              <a:t>вучэння</a:t>
            </a:r>
            <a:r>
              <a:rPr lang="en-US" dirty="0"/>
              <a:t>.</a:t>
            </a:r>
            <a:endParaRPr lang="ru-BY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BEE4C7-99BE-4E04-A6F1-2BEEA081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58" y="179958"/>
            <a:ext cx="5198467" cy="32490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50A7DA-18E6-4DC9-85F1-63819200A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33" y="2889282"/>
            <a:ext cx="4882953" cy="32490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9D001B-CA24-4B90-924E-FF83898D8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28" y="3206874"/>
            <a:ext cx="4670777" cy="35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69D7DC-6150-490F-96E7-61D2BDC4D68E}"/>
              </a:ext>
            </a:extLst>
          </p:cNvPr>
          <p:cNvSpPr/>
          <p:nvPr/>
        </p:nvSpPr>
        <p:spPr>
          <a:xfrm>
            <a:off x="872971" y="4087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Вялікдзень</a:t>
            </a:r>
            <a:r>
              <a:rPr lang="ru-RU" dirty="0"/>
              <a:t> - </a:t>
            </a:r>
            <a:r>
              <a:rPr lang="ru-RU" dirty="0" err="1"/>
              <a:t>самае</a:t>
            </a:r>
            <a:r>
              <a:rPr lang="ru-RU" dirty="0"/>
              <a:t> </a:t>
            </a:r>
            <a:r>
              <a:rPr lang="ru-RU" dirty="0" err="1"/>
              <a:t>вялікае</a:t>
            </a:r>
            <a:r>
              <a:rPr lang="ru-RU" dirty="0"/>
              <a:t> </a:t>
            </a:r>
            <a:r>
              <a:rPr lang="ru-RU" dirty="0" err="1"/>
              <a:t>праваслаўнае</a:t>
            </a:r>
            <a:r>
              <a:rPr lang="ru-RU" dirty="0"/>
              <a:t> свята. Само слова «</a:t>
            </a:r>
            <a:r>
              <a:rPr lang="ru-RU" dirty="0" err="1"/>
              <a:t>вялікдзень</a:t>
            </a:r>
            <a:r>
              <a:rPr lang="ru-RU" dirty="0"/>
              <a:t>» у </a:t>
            </a:r>
            <a:r>
              <a:rPr lang="ru-RU" dirty="0" err="1"/>
              <a:t>перакладзе</a:t>
            </a:r>
            <a:r>
              <a:rPr lang="ru-RU" dirty="0"/>
              <a:t> з </a:t>
            </a:r>
            <a:r>
              <a:rPr lang="ru-RU" dirty="0" err="1"/>
              <a:t>грэцкага</a:t>
            </a:r>
            <a:r>
              <a:rPr lang="ru-RU" dirty="0"/>
              <a:t> </a:t>
            </a:r>
            <a:r>
              <a:rPr lang="ru-RU" dirty="0" err="1"/>
              <a:t>азначае</a:t>
            </a:r>
            <a:r>
              <a:rPr lang="ru-RU" dirty="0"/>
              <a:t> «</a:t>
            </a:r>
            <a:r>
              <a:rPr lang="ru-RU" dirty="0" err="1"/>
              <a:t>збавенне</a:t>
            </a:r>
            <a:r>
              <a:rPr lang="ru-RU" dirty="0"/>
              <a:t>». </a:t>
            </a:r>
            <a:r>
              <a:rPr lang="ru-RU" dirty="0" err="1"/>
              <a:t>Сваім</a:t>
            </a:r>
            <a:r>
              <a:rPr lang="ru-RU" dirty="0"/>
              <a:t> </a:t>
            </a:r>
            <a:r>
              <a:rPr lang="ru-RU" dirty="0" err="1"/>
              <a:t>уваскрасеннем</a:t>
            </a:r>
            <a:r>
              <a:rPr lang="ru-RU" dirty="0"/>
              <a:t> </a:t>
            </a:r>
            <a:r>
              <a:rPr lang="ru-RU" dirty="0" err="1"/>
              <a:t>Хрыстус</a:t>
            </a:r>
            <a:r>
              <a:rPr lang="ru-RU" dirty="0"/>
              <a:t> </a:t>
            </a:r>
            <a:r>
              <a:rPr lang="ru-RU" dirty="0" err="1"/>
              <a:t>вызваліў</a:t>
            </a:r>
            <a:r>
              <a:rPr lang="ru-RU" dirty="0"/>
              <a:t> </a:t>
            </a:r>
            <a:r>
              <a:rPr lang="ru-RU" dirty="0" err="1"/>
              <a:t>людзей</a:t>
            </a:r>
            <a:r>
              <a:rPr lang="ru-RU" dirty="0"/>
              <a:t> ад </a:t>
            </a:r>
            <a:r>
              <a:rPr lang="ru-RU" dirty="0" err="1"/>
              <a:t>смерці</a:t>
            </a:r>
            <a:r>
              <a:rPr lang="ru-RU" dirty="0"/>
              <a:t>, </a:t>
            </a:r>
            <a:r>
              <a:rPr lang="ru-RU" dirty="0" err="1"/>
              <a:t>даў</a:t>
            </a:r>
            <a:r>
              <a:rPr lang="ru-RU" dirty="0"/>
              <a:t> </a:t>
            </a:r>
            <a:r>
              <a:rPr lang="ru-RU" dirty="0" err="1"/>
              <a:t>надзею</a:t>
            </a:r>
            <a:r>
              <a:rPr lang="ru-RU" dirty="0"/>
              <a:t> </a:t>
            </a:r>
            <a:r>
              <a:rPr lang="ru-RU" dirty="0" err="1"/>
              <a:t>ўсім</a:t>
            </a:r>
            <a:r>
              <a:rPr lang="ru-RU" dirty="0"/>
              <a:t> нам на </a:t>
            </a:r>
            <a:r>
              <a:rPr lang="ru-RU" dirty="0" err="1"/>
              <a:t>вечнае</a:t>
            </a:r>
            <a:r>
              <a:rPr lang="ru-RU" dirty="0"/>
              <a:t> </a:t>
            </a:r>
            <a:r>
              <a:rPr lang="ru-RU" dirty="0" err="1"/>
              <a:t>жыццё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59A3A1-A351-43DD-B4D0-FDB9F51E236B}"/>
              </a:ext>
            </a:extLst>
          </p:cNvPr>
          <p:cNvSpPr/>
          <p:nvPr/>
        </p:nvSpPr>
        <p:spPr>
          <a:xfrm>
            <a:off x="5921408" y="181508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err="1"/>
              <a:t>Вялікдзень</a:t>
            </a:r>
            <a:r>
              <a:rPr lang="ru-RU" dirty="0"/>
              <a:t> </a:t>
            </a:r>
            <a:r>
              <a:rPr lang="ru-RU" dirty="0" err="1"/>
              <a:t>кожны</a:t>
            </a:r>
            <a:r>
              <a:rPr lang="ru-RU" dirty="0"/>
              <a:t> год </a:t>
            </a:r>
            <a:r>
              <a:rPr lang="ru-RU" dirty="0" err="1"/>
              <a:t>святкуецца</a:t>
            </a:r>
            <a:r>
              <a:rPr lang="ru-RU" dirty="0"/>
              <a:t> ў </a:t>
            </a:r>
            <a:r>
              <a:rPr lang="ru-RU" dirty="0" err="1"/>
              <a:t>розныя</a:t>
            </a:r>
            <a:r>
              <a:rPr lang="ru-RU" dirty="0"/>
              <a:t> даты месяца, але </a:t>
            </a:r>
            <a:r>
              <a:rPr lang="ru-RU" dirty="0" err="1"/>
              <a:t>абавязкова</a:t>
            </a:r>
            <a:r>
              <a:rPr lang="ru-RU" dirty="0"/>
              <a:t> ў </a:t>
            </a:r>
            <a:r>
              <a:rPr lang="ru-RU" dirty="0" err="1"/>
              <a:t>нядзелю</a:t>
            </a:r>
            <a:r>
              <a:rPr lang="ru-RU" dirty="0"/>
              <a:t>. З </a:t>
            </a:r>
            <a:r>
              <a:rPr lang="ru-RU" dirty="0" err="1"/>
              <a:t>гэтым</a:t>
            </a:r>
            <a:r>
              <a:rPr lang="ru-RU" dirty="0"/>
              <a:t> днём </a:t>
            </a:r>
            <a:r>
              <a:rPr lang="ru-RU" dirty="0" err="1"/>
              <a:t>звязваецца</a:t>
            </a:r>
            <a:r>
              <a:rPr lang="ru-RU" dirty="0"/>
              <a:t> </a:t>
            </a:r>
            <a:r>
              <a:rPr lang="ru-RU" dirty="0" err="1"/>
              <a:t>мноства</a:t>
            </a:r>
            <a:r>
              <a:rPr lang="ru-RU" dirty="0"/>
              <a:t> </a:t>
            </a:r>
            <a:r>
              <a:rPr lang="ru-RU" dirty="0" err="1"/>
              <a:t>цікавых</a:t>
            </a:r>
            <a:r>
              <a:rPr lang="ru-RU" dirty="0"/>
              <a:t> </a:t>
            </a:r>
            <a:r>
              <a:rPr lang="ru-RU" dirty="0" err="1"/>
              <a:t>звычаяў</a:t>
            </a:r>
            <a:r>
              <a:rPr lang="ru-RU" dirty="0"/>
              <a:t> і </a:t>
            </a:r>
            <a:r>
              <a:rPr lang="ru-RU" dirty="0" err="1"/>
              <a:t>традыцый</a:t>
            </a:r>
            <a:r>
              <a:rPr lang="ru-RU" dirty="0"/>
              <a:t>, </a:t>
            </a:r>
            <a:r>
              <a:rPr lang="ru-RU" dirty="0" err="1"/>
              <a:t>многія</a:t>
            </a:r>
            <a:r>
              <a:rPr lang="ru-RU" dirty="0"/>
              <a:t> з </a:t>
            </a:r>
            <a:r>
              <a:rPr lang="ru-RU" dirty="0" err="1"/>
              <a:t>якіх</a:t>
            </a:r>
            <a:r>
              <a:rPr lang="ru-RU" dirty="0"/>
              <a:t> </a:t>
            </a:r>
            <a:r>
              <a:rPr lang="ru-RU" dirty="0" err="1"/>
              <a:t>існуюць</a:t>
            </a:r>
            <a:r>
              <a:rPr lang="ru-RU" dirty="0"/>
              <a:t> па </a:t>
            </a:r>
            <a:r>
              <a:rPr lang="ru-RU" dirty="0" err="1"/>
              <a:t>гэты</a:t>
            </a:r>
            <a:r>
              <a:rPr lang="ru-RU" dirty="0"/>
              <a:t> </a:t>
            </a:r>
            <a:r>
              <a:rPr lang="ru-RU" dirty="0" err="1"/>
              <a:t>дзень</a:t>
            </a:r>
            <a:r>
              <a:rPr lang="ru-RU" dirty="0"/>
              <a:t>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339B6F-6BCF-4691-B7E2-FF4EDCC5B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01" y="73703"/>
            <a:ext cx="4876800" cy="20764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9D29E4-0DB2-4BC8-98EB-2BC7C0408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1" y="2553745"/>
            <a:ext cx="5547276" cy="36404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72C03C-3B3C-4EA3-A533-5C3D4F4BFE0E}"/>
              </a:ext>
            </a:extLst>
          </p:cNvPr>
          <p:cNvSpPr/>
          <p:nvPr/>
        </p:nvSpPr>
        <p:spPr>
          <a:xfrm>
            <a:off x="5995386" y="39058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гісторыі</a:t>
            </a:r>
            <a:r>
              <a:rPr lang="ru-RU" dirty="0"/>
              <a:t> свята </a:t>
            </a:r>
            <a:r>
              <a:rPr lang="ru-RU" dirty="0" err="1"/>
              <a:t>Вялікдзень</a:t>
            </a:r>
            <a:r>
              <a:rPr lang="ru-RU" dirty="0"/>
              <a:t> </a:t>
            </a:r>
            <a:r>
              <a:rPr lang="ru-RU" dirty="0" err="1"/>
              <a:t>заўсёды</a:t>
            </a:r>
            <a:r>
              <a:rPr lang="ru-RU" dirty="0"/>
              <a:t> было люб</a:t>
            </a:r>
            <a:r>
              <a:rPr lang="en-US" dirty="0" err="1"/>
              <a:t>i</a:t>
            </a:r>
            <a:r>
              <a:rPr lang="ru-RU" dirty="0" err="1"/>
              <a:t>мым</a:t>
            </a:r>
            <a:r>
              <a:rPr lang="ru-RU" dirty="0"/>
              <a:t> і </a:t>
            </a:r>
            <a:r>
              <a:rPr lang="ru-RU" dirty="0" err="1"/>
              <a:t>агульнанародным</a:t>
            </a:r>
            <a:r>
              <a:rPr lang="ru-RU" dirty="0"/>
              <a:t>. </a:t>
            </a:r>
            <a:r>
              <a:rPr lang="ru-RU" dirty="0" err="1"/>
              <a:t>Рускія</a:t>
            </a:r>
            <a:r>
              <a:rPr lang="ru-RU" dirty="0"/>
              <a:t> </a:t>
            </a:r>
            <a:r>
              <a:rPr lang="ru-RU" dirty="0" err="1"/>
              <a:t>людзі</a:t>
            </a:r>
            <a:r>
              <a:rPr lang="ru-RU" dirty="0"/>
              <a:t> </a:t>
            </a:r>
            <a:r>
              <a:rPr lang="ru-RU" dirty="0" err="1"/>
              <a:t>загадзя</a:t>
            </a:r>
            <a:r>
              <a:rPr lang="ru-RU" dirty="0"/>
              <a:t> </a:t>
            </a:r>
            <a:r>
              <a:rPr lang="ru-RU" dirty="0" err="1"/>
              <a:t>рыхтаваліся</a:t>
            </a:r>
            <a:r>
              <a:rPr lang="ru-RU" dirty="0"/>
              <a:t> да </a:t>
            </a:r>
            <a:r>
              <a:rPr lang="ru-RU" dirty="0" err="1"/>
              <a:t>хрысціянскага</a:t>
            </a:r>
            <a:r>
              <a:rPr lang="ru-RU" dirty="0"/>
              <a:t> свята </a:t>
            </a:r>
            <a:r>
              <a:rPr lang="ru-RU" dirty="0" err="1"/>
              <a:t>вялікім</a:t>
            </a:r>
            <a:r>
              <a:rPr lang="ru-RU" dirty="0"/>
              <a:t> постам, </a:t>
            </a:r>
            <a:r>
              <a:rPr lang="ru-RU" dirty="0" err="1"/>
              <a:t>прыводзілі</a:t>
            </a:r>
            <a:r>
              <a:rPr lang="ru-RU" dirty="0"/>
              <a:t> ў </a:t>
            </a:r>
            <a:r>
              <a:rPr lang="ru-RU" dirty="0" err="1"/>
              <a:t>парадак</a:t>
            </a:r>
            <a:r>
              <a:rPr lang="ru-RU" dirty="0"/>
              <a:t> свае хаты. У </a:t>
            </a:r>
            <a:r>
              <a:rPr lang="ru-RU" dirty="0" err="1"/>
              <a:t>суботу</a:t>
            </a:r>
            <a:r>
              <a:rPr lang="ru-RU" dirty="0"/>
              <a:t> </a:t>
            </a:r>
            <a:r>
              <a:rPr lang="ru-RU" dirty="0" err="1"/>
              <a:t>ўвечары</a:t>
            </a:r>
            <a:r>
              <a:rPr lang="ru-RU" dirty="0"/>
              <a:t> </a:t>
            </a:r>
            <a:r>
              <a:rPr lang="ru-RU" dirty="0" err="1"/>
              <a:t>адпраўляліся</a:t>
            </a:r>
            <a:r>
              <a:rPr lang="ru-RU" dirty="0"/>
              <a:t> на </a:t>
            </a:r>
            <a:r>
              <a:rPr lang="ru-RU" dirty="0" err="1"/>
              <a:t>святочнае</a:t>
            </a:r>
            <a:r>
              <a:rPr lang="ru-RU" dirty="0"/>
              <a:t> </a:t>
            </a:r>
            <a:r>
              <a:rPr lang="ru-RU" dirty="0" err="1"/>
              <a:t>богаслужэнне</a:t>
            </a:r>
            <a:r>
              <a:rPr lang="ru-RU" dirty="0"/>
              <a:t>. Служба </a:t>
            </a:r>
            <a:r>
              <a:rPr lang="ru-RU" dirty="0" err="1"/>
              <a:t>доўжылася</a:t>
            </a:r>
            <a:r>
              <a:rPr lang="ru-RU" dirty="0"/>
              <a:t> да </a:t>
            </a:r>
            <a:r>
              <a:rPr lang="ru-RU" dirty="0" err="1"/>
              <a:t>самай</a:t>
            </a:r>
            <a:r>
              <a:rPr lang="ru-RU" dirty="0"/>
              <a:t> </a:t>
            </a:r>
            <a:r>
              <a:rPr lang="ru-RU" dirty="0" err="1"/>
              <a:t>раніцы</a:t>
            </a:r>
            <a:r>
              <a:rPr lang="ru-RU" dirty="0"/>
              <a:t>. У </a:t>
            </a:r>
            <a:r>
              <a:rPr lang="ru-RU" dirty="0" err="1"/>
              <a:t>канцы</a:t>
            </a:r>
            <a:r>
              <a:rPr lang="ru-RU" dirty="0"/>
              <a:t> </a:t>
            </a:r>
            <a:r>
              <a:rPr lang="ru-RU" dirty="0" err="1"/>
              <a:t>ўсе</a:t>
            </a:r>
            <a:r>
              <a:rPr lang="ru-RU" dirty="0"/>
              <a:t> </a:t>
            </a:r>
            <a:r>
              <a:rPr lang="ru-RU" dirty="0" err="1"/>
              <a:t>вернікі</a:t>
            </a:r>
            <a:r>
              <a:rPr lang="ru-RU" dirty="0"/>
              <a:t> </a:t>
            </a:r>
            <a:r>
              <a:rPr lang="ru-RU" dirty="0" err="1"/>
              <a:t>пачыналі</a:t>
            </a:r>
            <a:r>
              <a:rPr lang="ru-RU" dirty="0"/>
              <a:t> </a:t>
            </a:r>
            <a:r>
              <a:rPr lang="ru-RU" dirty="0" err="1"/>
              <a:t>прывітаць</a:t>
            </a:r>
            <a:r>
              <a:rPr lang="ru-RU" dirty="0"/>
              <a:t>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аднаго</a:t>
            </a:r>
            <a:r>
              <a:rPr lang="ru-RU" dirty="0"/>
              <a:t>, </a:t>
            </a:r>
            <a:r>
              <a:rPr lang="ru-RU" dirty="0" err="1"/>
              <a:t>усклікаючы</a:t>
            </a:r>
            <a:r>
              <a:rPr lang="ru-RU" dirty="0"/>
              <a:t>: «</a:t>
            </a:r>
            <a:r>
              <a:rPr lang="ru-RU" dirty="0" err="1"/>
              <a:t>Хрыстос</a:t>
            </a:r>
            <a:r>
              <a:rPr lang="ru-RU" dirty="0"/>
              <a:t> </a:t>
            </a:r>
            <a:r>
              <a:rPr lang="ru-RU" dirty="0" err="1"/>
              <a:t>уваскрос</a:t>
            </a:r>
            <a:r>
              <a:rPr lang="ru-RU" dirty="0"/>
              <a:t>!» і </a:t>
            </a:r>
            <a:r>
              <a:rPr lang="ru-RU" dirty="0" err="1"/>
              <a:t>адказваючы</a:t>
            </a:r>
            <a:r>
              <a:rPr lang="ru-RU" dirty="0"/>
              <a:t> «</a:t>
            </a:r>
            <a:r>
              <a:rPr lang="ru-RU" dirty="0" err="1"/>
              <a:t>Сапраўды</a:t>
            </a:r>
            <a:r>
              <a:rPr lang="ru-RU" dirty="0"/>
              <a:t> </a:t>
            </a:r>
            <a:r>
              <a:rPr lang="ru-RU" dirty="0" err="1"/>
              <a:t>ўваскрос</a:t>
            </a:r>
            <a:r>
              <a:rPr lang="ru-RU" dirty="0"/>
              <a:t>!»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85872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BCD6EE-8206-4336-A2F6-4E0B3754DA26}"/>
              </a:ext>
            </a:extLst>
          </p:cNvPr>
          <p:cNvSpPr/>
          <p:nvPr/>
        </p:nvSpPr>
        <p:spPr>
          <a:xfrm>
            <a:off x="301655" y="172661"/>
            <a:ext cx="7040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Звычай</a:t>
            </a:r>
            <a:r>
              <a:rPr lang="ru-RU" sz="2400" dirty="0"/>
              <a:t> </a:t>
            </a:r>
            <a:r>
              <a:rPr lang="ru-RU" sz="2400" dirty="0" err="1"/>
              <a:t>фарбаваць</a:t>
            </a:r>
            <a:r>
              <a:rPr lang="ru-RU" sz="2400" dirty="0"/>
              <a:t> </a:t>
            </a:r>
            <a:r>
              <a:rPr lang="ru-RU" sz="2400" dirty="0" err="1"/>
              <a:t>яйкі</a:t>
            </a:r>
            <a:r>
              <a:rPr lang="ru-RU" sz="2400" dirty="0"/>
              <a:t> </a:t>
            </a:r>
            <a:r>
              <a:rPr lang="ru-RU" sz="2400" dirty="0" err="1"/>
              <a:t>вельмі</a:t>
            </a:r>
            <a:r>
              <a:rPr lang="ru-RU" sz="2400" dirty="0"/>
              <a:t> </a:t>
            </a:r>
            <a:r>
              <a:rPr lang="ru-RU" sz="2400" dirty="0" err="1"/>
              <a:t>старажытны</a:t>
            </a:r>
            <a:r>
              <a:rPr lang="ru-RU" dirty="0"/>
              <a:t>.</a:t>
            </a:r>
            <a:endParaRPr lang="ru-BY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2F7ED1-B009-47A2-9612-B53C0B989988}"/>
              </a:ext>
            </a:extLst>
          </p:cNvPr>
          <p:cNvSpPr/>
          <p:nvPr/>
        </p:nvSpPr>
        <p:spPr>
          <a:xfrm>
            <a:off x="1136344" y="51779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err="1"/>
              <a:t>Чалавек</a:t>
            </a:r>
            <a:r>
              <a:rPr lang="ru-RU" dirty="0"/>
              <a:t>, </a:t>
            </a:r>
            <a:r>
              <a:rPr lang="ru-RU" dirty="0" err="1"/>
              <a:t>сустракаючы</a:t>
            </a:r>
            <a:r>
              <a:rPr lang="ru-RU" dirty="0"/>
              <a:t> </a:t>
            </a:r>
            <a:r>
              <a:rPr lang="ru-RU" dirty="0" err="1"/>
              <a:t>каго-небудзь</a:t>
            </a:r>
            <a:r>
              <a:rPr lang="ru-RU" dirty="0"/>
              <a:t>, </a:t>
            </a:r>
            <a:r>
              <a:rPr lang="ru-RU" dirty="0" err="1"/>
              <a:t>незалежна</a:t>
            </a:r>
            <a:r>
              <a:rPr lang="ru-RU" dirty="0"/>
              <a:t> ад </a:t>
            </a:r>
            <a:r>
              <a:rPr lang="ru-RU" dirty="0" err="1"/>
              <a:t>чыноў</a:t>
            </a:r>
            <a:r>
              <a:rPr lang="ru-RU" dirty="0"/>
              <a:t> і </a:t>
            </a:r>
            <a:r>
              <a:rPr lang="ru-RU" dirty="0" err="1"/>
              <a:t>званняў</a:t>
            </a:r>
            <a:r>
              <a:rPr lang="ru-RU" dirty="0"/>
              <a:t>,  </a:t>
            </a:r>
            <a:r>
              <a:rPr lang="ru-RU" dirty="0" err="1"/>
              <a:t>абавязкова</a:t>
            </a:r>
            <a:r>
              <a:rPr lang="ru-RU" dirty="0"/>
              <a:t> </a:t>
            </a:r>
            <a:r>
              <a:rPr lang="ru-RU" dirty="0" err="1"/>
              <a:t>павінен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з </a:t>
            </a:r>
            <a:r>
              <a:rPr lang="ru-RU" dirty="0" err="1"/>
              <a:t>ім</a:t>
            </a:r>
            <a:r>
              <a:rPr lang="ru-RU" dirty="0"/>
              <a:t> </a:t>
            </a:r>
            <a:r>
              <a:rPr lang="ru-RU" dirty="0" err="1"/>
              <a:t>пацалавацца</a:t>
            </a:r>
            <a:r>
              <a:rPr lang="ru-RU" dirty="0"/>
              <a:t>, </a:t>
            </a:r>
            <a:r>
              <a:rPr lang="ru-RU" dirty="0" err="1"/>
              <a:t>пачаставаць</a:t>
            </a:r>
            <a:r>
              <a:rPr lang="ru-RU" dirty="0"/>
              <a:t>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фарбаваным</a:t>
            </a:r>
            <a:r>
              <a:rPr lang="ru-RU" dirty="0"/>
              <a:t> </a:t>
            </a:r>
            <a:r>
              <a:rPr lang="ru-RU" dirty="0" err="1"/>
              <a:t>яечкам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словамі</a:t>
            </a:r>
            <a:r>
              <a:rPr lang="ru-RU" dirty="0"/>
              <a:t> «</a:t>
            </a:r>
            <a:r>
              <a:rPr lang="ru-RU" dirty="0" err="1"/>
              <a:t>Хрыстос</a:t>
            </a:r>
            <a:r>
              <a:rPr lang="ru-RU" dirty="0"/>
              <a:t> </a:t>
            </a:r>
            <a:r>
              <a:rPr lang="ru-RU" dirty="0" err="1"/>
              <a:t>уваскрос</a:t>
            </a:r>
            <a:r>
              <a:rPr lang="ru-RU" dirty="0"/>
              <a:t>!», на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абавязкова</a:t>
            </a:r>
            <a:r>
              <a:rPr lang="ru-RU" dirty="0"/>
              <a:t> </a:t>
            </a:r>
            <a:r>
              <a:rPr lang="ru-RU" dirty="0" err="1"/>
              <a:t>атрымліваў</a:t>
            </a:r>
            <a:r>
              <a:rPr lang="ru-RU" dirty="0"/>
              <a:t> </a:t>
            </a:r>
            <a:r>
              <a:rPr lang="ru-RU" dirty="0" err="1"/>
              <a:t>адказ</a:t>
            </a:r>
            <a:r>
              <a:rPr lang="ru-RU" dirty="0"/>
              <a:t> «</a:t>
            </a:r>
            <a:r>
              <a:rPr lang="ru-RU" dirty="0" err="1"/>
              <a:t>Сапраўды</a:t>
            </a:r>
            <a:r>
              <a:rPr lang="ru-RU" dirty="0"/>
              <a:t> </a:t>
            </a:r>
            <a:r>
              <a:rPr lang="ru-RU" dirty="0" err="1"/>
              <a:t>ўваскрос</a:t>
            </a:r>
            <a:r>
              <a:rPr lang="ru-RU" dirty="0"/>
              <a:t>!». </a:t>
            </a:r>
            <a:r>
              <a:rPr lang="ru-RU" dirty="0" err="1"/>
              <a:t>Людзі</a:t>
            </a:r>
            <a:r>
              <a:rPr lang="ru-RU" dirty="0"/>
              <a:t> </a:t>
            </a:r>
            <a:r>
              <a:rPr lang="ru-RU" dirty="0" err="1"/>
              <a:t>хадзілі</a:t>
            </a:r>
            <a:r>
              <a:rPr lang="ru-RU" dirty="0"/>
              <a:t> </a:t>
            </a:r>
            <a:r>
              <a:rPr lang="ru-RU" dirty="0" err="1"/>
              <a:t>адзін</a:t>
            </a:r>
            <a:r>
              <a:rPr lang="ru-RU" dirty="0"/>
              <a:t> да </a:t>
            </a:r>
            <a:r>
              <a:rPr lang="ru-RU" dirty="0" err="1"/>
              <a:t>аднаго</a:t>
            </a:r>
            <a:r>
              <a:rPr lang="ru-RU" dirty="0"/>
              <a:t> ў </a:t>
            </a:r>
            <a:r>
              <a:rPr lang="ru-RU" dirty="0" err="1"/>
              <a:t>госці</a:t>
            </a:r>
            <a:r>
              <a:rPr lang="ru-RU" dirty="0"/>
              <a:t>, </a:t>
            </a:r>
            <a:r>
              <a:rPr lang="ru-RU" dirty="0" err="1"/>
              <a:t>дарылі</a:t>
            </a:r>
            <a:r>
              <a:rPr lang="ru-RU" dirty="0"/>
              <a:t> </a:t>
            </a:r>
            <a:r>
              <a:rPr lang="ru-RU" dirty="0" err="1"/>
              <a:t>падарункі</a:t>
            </a:r>
            <a:r>
              <a:rPr lang="ru-RU" dirty="0"/>
              <a:t>, </a:t>
            </a:r>
            <a:r>
              <a:rPr lang="ru-RU" dirty="0" err="1"/>
              <a:t>вадзілі</a:t>
            </a:r>
            <a:r>
              <a:rPr lang="ru-RU" dirty="0"/>
              <a:t> </a:t>
            </a:r>
            <a:r>
              <a:rPr lang="ru-RU" dirty="0" err="1"/>
              <a:t>карагоды</a:t>
            </a:r>
            <a:r>
              <a:rPr lang="ru-RU" dirty="0"/>
              <a:t>, </a:t>
            </a:r>
            <a:r>
              <a:rPr lang="ru-RU" dirty="0" err="1"/>
              <a:t>гулялі</a:t>
            </a:r>
            <a:r>
              <a:rPr lang="ru-RU" dirty="0"/>
              <a:t> ў </a:t>
            </a:r>
            <a:r>
              <a:rPr lang="ru-RU" dirty="0" err="1"/>
              <a:t>велікодныя</a:t>
            </a:r>
            <a:r>
              <a:rPr lang="ru-RU" dirty="0"/>
              <a:t> </a:t>
            </a:r>
            <a:r>
              <a:rPr lang="ru-RU" dirty="0" err="1"/>
              <a:t>гульні</a:t>
            </a:r>
            <a:r>
              <a:rPr lang="ru-RU" dirty="0"/>
              <a:t>.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32C8D4-D667-4B7B-8278-BA81013F4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0" y="3084537"/>
            <a:ext cx="5780710" cy="3250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92B0EC-7269-4DCC-A277-D4E57B610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2" y="172661"/>
            <a:ext cx="4659002" cy="29118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5CC8BD-0B8D-4527-8274-3B9406624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26" y="3556986"/>
            <a:ext cx="4524497" cy="30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6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A79194-497E-495B-A853-A5E7E115A77A}"/>
              </a:ext>
            </a:extLst>
          </p:cNvPr>
          <p:cNvSpPr/>
          <p:nvPr/>
        </p:nvSpPr>
        <p:spPr>
          <a:xfrm>
            <a:off x="1794270" y="35496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хрысціян</a:t>
            </a:r>
            <a:r>
              <a:rPr lang="ru-RU" dirty="0"/>
              <a:t> </a:t>
            </a:r>
            <a:r>
              <a:rPr lang="ru-RU" dirty="0" err="1"/>
              <a:t>яйка</a:t>
            </a:r>
            <a:r>
              <a:rPr lang="ru-RU" dirty="0"/>
              <a:t> </a:t>
            </a:r>
            <a:r>
              <a:rPr lang="ru-RU" dirty="0" err="1"/>
              <a:t>з’яўляецца</a:t>
            </a:r>
            <a:r>
              <a:rPr lang="ru-RU" dirty="0"/>
              <a:t> с</a:t>
            </a:r>
            <a:r>
              <a:rPr lang="en-US" dirty="0" err="1"/>
              <a:t>i</a:t>
            </a:r>
            <a:r>
              <a:rPr lang="ru-RU" dirty="0" err="1"/>
              <a:t>мвалам</a:t>
            </a:r>
            <a:r>
              <a:rPr lang="ru-RU" dirty="0"/>
              <a:t> </a:t>
            </a:r>
            <a:r>
              <a:rPr lang="ru-RU" dirty="0" err="1"/>
              <a:t>новага</a:t>
            </a:r>
            <a:r>
              <a:rPr lang="ru-RU" dirty="0"/>
              <a:t> </a:t>
            </a:r>
            <a:r>
              <a:rPr lang="ru-RU" dirty="0" err="1"/>
              <a:t>жыцця</a:t>
            </a:r>
            <a:r>
              <a:rPr lang="ru-RU" dirty="0"/>
              <a:t>. </a:t>
            </a:r>
            <a:r>
              <a:rPr lang="ru-RU" dirty="0" err="1"/>
              <a:t>Бо</a:t>
            </a:r>
            <a:r>
              <a:rPr lang="ru-RU" dirty="0"/>
              <a:t> ў </a:t>
            </a:r>
            <a:r>
              <a:rPr lang="ru-RU" dirty="0" err="1"/>
              <a:t>шкарлупіне</a:t>
            </a:r>
            <a:r>
              <a:rPr lang="ru-RU" dirty="0"/>
              <a:t> </a:t>
            </a:r>
            <a:r>
              <a:rPr lang="ru-RU" dirty="0" err="1"/>
              <a:t>сапраўды</a:t>
            </a:r>
            <a:r>
              <a:rPr lang="ru-RU" dirty="0"/>
              <a:t> </a:t>
            </a:r>
            <a:r>
              <a:rPr lang="ru-RU" dirty="0" err="1"/>
              <a:t>цепліцца</a:t>
            </a:r>
            <a:r>
              <a:rPr lang="ru-RU" dirty="0"/>
              <a:t> </a:t>
            </a:r>
            <a:r>
              <a:rPr lang="ru-RU" dirty="0" err="1"/>
              <a:t>новае</a:t>
            </a:r>
            <a:r>
              <a:rPr lang="ru-RU" dirty="0"/>
              <a:t> </a:t>
            </a:r>
            <a:r>
              <a:rPr lang="ru-RU" dirty="0" err="1"/>
              <a:t>жыццё</a:t>
            </a:r>
            <a:r>
              <a:rPr lang="ru-RU" dirty="0"/>
              <a:t>, </a:t>
            </a:r>
            <a:r>
              <a:rPr lang="ru-RU" dirty="0" err="1"/>
              <a:t>пакуль</a:t>
            </a:r>
            <a:r>
              <a:rPr lang="ru-RU" dirty="0"/>
              <a:t> </a:t>
            </a:r>
            <a:r>
              <a:rPr lang="ru-RU" dirty="0" err="1"/>
              <a:t>яшчэ</a:t>
            </a:r>
            <a:r>
              <a:rPr lang="ru-RU" dirty="0"/>
              <a:t> не </a:t>
            </a:r>
            <a:r>
              <a:rPr lang="ru-RU" dirty="0" err="1"/>
              <a:t>адкрытае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для </a:t>
            </a:r>
            <a:r>
              <a:rPr lang="ru-RU" dirty="0" err="1"/>
              <a:t>каго</a:t>
            </a:r>
            <a:r>
              <a:rPr lang="ru-RU" dirty="0"/>
              <a:t>, але </a:t>
            </a:r>
            <a:r>
              <a:rPr lang="ru-RU" dirty="0" err="1"/>
              <a:t>яно</a:t>
            </a:r>
            <a:r>
              <a:rPr lang="ru-RU" dirty="0"/>
              <a:t>, </a:t>
            </a:r>
            <a:r>
              <a:rPr lang="ru-RU" dirty="0" err="1"/>
              <a:t>знаходзячыся</a:t>
            </a:r>
            <a:r>
              <a:rPr lang="ru-RU" dirty="0"/>
              <a:t> </a:t>
            </a:r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абаронай</a:t>
            </a:r>
            <a:r>
              <a:rPr lang="ru-RU" dirty="0"/>
              <a:t>, </a:t>
            </a:r>
            <a:r>
              <a:rPr lang="ru-RU" dirty="0" err="1"/>
              <a:t>расце</a:t>
            </a:r>
            <a:r>
              <a:rPr lang="ru-RU" dirty="0"/>
              <a:t> і </a:t>
            </a:r>
            <a:r>
              <a:rPr lang="ru-RU" dirty="0" err="1"/>
              <a:t>развіваецца</a:t>
            </a:r>
            <a:r>
              <a:rPr lang="ru-RU" dirty="0"/>
              <a:t>, </a:t>
            </a:r>
            <a:r>
              <a:rPr lang="ru-RU" dirty="0" err="1"/>
              <a:t>каб</a:t>
            </a:r>
            <a:r>
              <a:rPr lang="ru-RU" dirty="0"/>
              <a:t> у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цудоўны</a:t>
            </a:r>
            <a:r>
              <a:rPr lang="ru-RU" dirty="0"/>
              <a:t> </a:t>
            </a:r>
            <a:r>
              <a:rPr lang="ru-RU" dirty="0" err="1"/>
              <a:t>момант</a:t>
            </a:r>
            <a:r>
              <a:rPr lang="ru-RU" dirty="0"/>
              <a:t> </a:t>
            </a:r>
            <a:r>
              <a:rPr lang="ru-RU" dirty="0" err="1"/>
              <a:t>адкрыцца</a:t>
            </a:r>
            <a:r>
              <a:rPr lang="ru-RU" dirty="0"/>
              <a:t> </a:t>
            </a:r>
            <a:r>
              <a:rPr lang="ru-RU" dirty="0" err="1"/>
              <a:t>ўсім</a:t>
            </a:r>
            <a:r>
              <a:rPr lang="ru-RU" dirty="0"/>
              <a:t> на </a:t>
            </a:r>
            <a:r>
              <a:rPr lang="ru-RU" dirty="0" err="1"/>
              <a:t>свеце</a:t>
            </a:r>
            <a:r>
              <a:rPr lang="ru-RU" dirty="0"/>
              <a:t>. Але для </a:t>
            </a:r>
            <a:r>
              <a:rPr lang="ru-RU" dirty="0" err="1"/>
              <a:t>чаго</a:t>
            </a:r>
            <a:r>
              <a:rPr lang="ru-RU" dirty="0"/>
              <a:t> </a:t>
            </a:r>
            <a:r>
              <a:rPr lang="ru-RU" dirty="0" err="1"/>
              <a:t>кожны</a:t>
            </a:r>
            <a:r>
              <a:rPr lang="ru-RU" dirty="0"/>
              <a:t> год мы </a:t>
            </a:r>
            <a:r>
              <a:rPr lang="ru-RU" dirty="0" err="1"/>
              <a:t>размалёўваем</a:t>
            </a:r>
            <a:r>
              <a:rPr lang="ru-RU" dirty="0"/>
              <a:t> </a:t>
            </a:r>
            <a:r>
              <a:rPr lang="ru-RU" dirty="0" err="1"/>
              <a:t>яйкі</a:t>
            </a:r>
            <a:r>
              <a:rPr lang="ru-RU" dirty="0"/>
              <a:t> ў </a:t>
            </a:r>
            <a:r>
              <a:rPr lang="ru-RU" dirty="0" err="1"/>
              <a:t>мудрагелістыя</a:t>
            </a:r>
            <a:r>
              <a:rPr lang="ru-RU" dirty="0"/>
              <a:t> колеры і </a:t>
            </a:r>
            <a:r>
              <a:rPr lang="ru-RU" dirty="0" err="1"/>
              <a:t>ўзоры</a:t>
            </a:r>
            <a:r>
              <a:rPr lang="ru-RU" dirty="0"/>
              <a:t>? </a:t>
            </a:r>
            <a:r>
              <a:rPr lang="ru-RU" dirty="0" err="1"/>
              <a:t>Наогул</a:t>
            </a:r>
            <a:r>
              <a:rPr lang="ru-RU" dirty="0"/>
              <a:t>, </a:t>
            </a:r>
            <a:r>
              <a:rPr lang="ru-RU" dirty="0" err="1"/>
              <a:t>рознакаляровыя</a:t>
            </a:r>
            <a:r>
              <a:rPr lang="ru-RU" dirty="0"/>
              <a:t> </a:t>
            </a:r>
            <a:r>
              <a:rPr lang="ru-RU" dirty="0" err="1"/>
              <a:t>арнаменты</a:t>
            </a:r>
            <a:r>
              <a:rPr lang="ru-RU" dirty="0"/>
              <a:t> - гэта </a:t>
            </a:r>
            <a:r>
              <a:rPr lang="ru-RU" dirty="0" err="1"/>
              <a:t>больш</a:t>
            </a:r>
            <a:r>
              <a:rPr lang="ru-RU" dirty="0"/>
              <a:t> </a:t>
            </a:r>
            <a:r>
              <a:rPr lang="ru-RU" dirty="0" err="1"/>
              <a:t>позняя</a:t>
            </a:r>
            <a:r>
              <a:rPr lang="ru-RU" dirty="0"/>
              <a:t> </a:t>
            </a:r>
            <a:r>
              <a:rPr lang="ru-RU" dirty="0" err="1"/>
              <a:t>з'ява</a:t>
            </a:r>
            <a:r>
              <a:rPr lang="ru-RU" dirty="0"/>
              <a:t>,  </a:t>
            </a:r>
            <a:r>
              <a:rPr lang="ru-RU" dirty="0" err="1"/>
              <a:t>першапачаткова</a:t>
            </a:r>
            <a:r>
              <a:rPr lang="ru-RU" dirty="0"/>
              <a:t> </a:t>
            </a:r>
            <a:r>
              <a:rPr lang="ru-RU" dirty="0" err="1"/>
              <a:t>яйкі</a:t>
            </a:r>
            <a:r>
              <a:rPr lang="ru-RU" dirty="0"/>
              <a:t> </a:t>
            </a:r>
            <a:r>
              <a:rPr lang="ru-RU" dirty="0" err="1"/>
              <a:t>фарбавалі</a:t>
            </a:r>
            <a:r>
              <a:rPr lang="ru-RU" dirty="0"/>
              <a:t> </a:t>
            </a:r>
            <a:r>
              <a:rPr lang="ru-RU" dirty="0" err="1"/>
              <a:t>толькі</a:t>
            </a:r>
            <a:r>
              <a:rPr lang="ru-RU" dirty="0"/>
              <a:t> ў </a:t>
            </a:r>
            <a:r>
              <a:rPr lang="ru-RU" dirty="0" err="1"/>
              <a:t>чырвоны</a:t>
            </a:r>
            <a:r>
              <a:rPr lang="ru-RU" dirty="0"/>
              <a:t> колер</a:t>
            </a:r>
            <a:endParaRPr lang="ru-BY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6217E5-8F80-40E9-903B-0B16B0ADDA65}"/>
              </a:ext>
            </a:extLst>
          </p:cNvPr>
          <p:cNvSpPr/>
          <p:nvPr/>
        </p:nvSpPr>
        <p:spPr>
          <a:xfrm>
            <a:off x="419328" y="75006"/>
            <a:ext cx="442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Чаму</a:t>
            </a:r>
            <a:r>
              <a:rPr lang="ru-RU" sz="2000" dirty="0"/>
              <a:t> на </a:t>
            </a:r>
            <a:r>
              <a:rPr lang="ru-RU" sz="2000" dirty="0" err="1"/>
              <a:t>Вялікдзень</a:t>
            </a:r>
            <a:r>
              <a:rPr lang="ru-RU" sz="2000" dirty="0"/>
              <a:t> </a:t>
            </a:r>
            <a:r>
              <a:rPr lang="ru-RU" sz="2000" dirty="0" err="1"/>
              <a:t>фарбуюць</a:t>
            </a:r>
            <a:r>
              <a:rPr lang="ru-RU" sz="2000" dirty="0"/>
              <a:t> </a:t>
            </a:r>
            <a:r>
              <a:rPr lang="ru-RU" sz="2000" dirty="0" err="1"/>
              <a:t>яйкі</a:t>
            </a:r>
            <a:r>
              <a:rPr lang="ru-RU" sz="2000" dirty="0"/>
              <a:t>?</a:t>
            </a:r>
            <a:endParaRPr lang="ru-BY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8FBDD8-8402-4B8E-879D-9F4FDCA7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87" y="75006"/>
            <a:ext cx="4360713" cy="27322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880B18-C4A6-4C47-A477-D09CDB17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5" y="3283250"/>
            <a:ext cx="5443010" cy="3343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AAB6FA-2F2D-44F8-8468-9DE402B10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94" y="3283250"/>
            <a:ext cx="5020247" cy="33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3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7DC486-69DC-4306-9E1F-D92B319804B3}"/>
              </a:ext>
            </a:extLst>
          </p:cNvPr>
          <p:cNvSpPr/>
          <p:nvPr/>
        </p:nvSpPr>
        <p:spPr>
          <a:xfrm>
            <a:off x="624396" y="13531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err="1"/>
              <a:t>Ўлюблёнай</a:t>
            </a:r>
            <a:r>
              <a:rPr lang="ru-RU" dirty="0"/>
              <a:t> </a:t>
            </a:r>
            <a:r>
              <a:rPr lang="ru-RU" dirty="0" err="1"/>
              <a:t>забаўкай</a:t>
            </a:r>
            <a:r>
              <a:rPr lang="ru-RU" dirty="0"/>
              <a:t> было </a:t>
            </a:r>
            <a:r>
              <a:rPr lang="ru-RU" dirty="0" err="1"/>
              <a:t>званіць</a:t>
            </a:r>
            <a:r>
              <a:rPr lang="ru-RU" dirty="0"/>
              <a:t> у званы. </a:t>
            </a:r>
            <a:r>
              <a:rPr lang="ru-RU" dirty="0" err="1"/>
              <a:t>Кожны</a:t>
            </a:r>
            <a:r>
              <a:rPr lang="ru-RU" dirty="0"/>
              <a:t> </a:t>
            </a:r>
            <a:r>
              <a:rPr lang="ru-RU" dirty="0" err="1"/>
              <a:t>жадаючы</a:t>
            </a:r>
            <a:r>
              <a:rPr lang="ru-RU" dirty="0"/>
              <a:t> ў </a:t>
            </a:r>
            <a:r>
              <a:rPr lang="ru-RU" dirty="0" err="1"/>
              <a:t>святочныя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мог </a:t>
            </a:r>
            <a:r>
              <a:rPr lang="ru-RU" dirty="0" err="1"/>
              <a:t>забрацца</a:t>
            </a:r>
            <a:r>
              <a:rPr lang="ru-RU" dirty="0"/>
              <a:t> на </a:t>
            </a:r>
            <a:r>
              <a:rPr lang="ru-RU" dirty="0" err="1"/>
              <a:t>званіцу</a:t>
            </a:r>
            <a:r>
              <a:rPr lang="ru-RU" dirty="0"/>
              <a:t> і зван</a:t>
            </a:r>
            <a:r>
              <a:rPr lang="en-US" dirty="0" err="1"/>
              <a:t>i</a:t>
            </a:r>
            <a:r>
              <a:rPr lang="ru-RU" dirty="0" err="1"/>
              <a:t>ць</a:t>
            </a:r>
            <a:r>
              <a:rPr lang="ru-RU" dirty="0"/>
              <a:t> </a:t>
            </a:r>
            <a:r>
              <a:rPr lang="ru-RU" dirty="0" err="1"/>
              <a:t>столькі</a:t>
            </a:r>
            <a:r>
              <a:rPr lang="ru-RU" dirty="0"/>
              <a:t>, </a:t>
            </a:r>
            <a:r>
              <a:rPr lang="ru-RU" dirty="0" err="1"/>
              <a:t>колькі</a:t>
            </a:r>
            <a:r>
              <a:rPr lang="ru-RU" dirty="0"/>
              <a:t> </a:t>
            </a:r>
            <a:r>
              <a:rPr lang="ru-RU" dirty="0" err="1"/>
              <a:t>пажадае</a:t>
            </a:r>
            <a:r>
              <a:rPr lang="ru-RU" dirty="0"/>
              <a:t>. </a:t>
            </a:r>
            <a:r>
              <a:rPr lang="ru-RU" dirty="0" err="1"/>
              <a:t>Таму</a:t>
            </a:r>
            <a:r>
              <a:rPr lang="ru-RU" dirty="0"/>
              <a:t> </a:t>
            </a:r>
            <a:r>
              <a:rPr lang="ru-RU" dirty="0" err="1"/>
              <a:t>перазвон</a:t>
            </a:r>
            <a:r>
              <a:rPr lang="ru-RU" dirty="0"/>
              <a:t> </a:t>
            </a:r>
            <a:r>
              <a:rPr lang="ru-RU" dirty="0" err="1"/>
              <a:t>амаль</a:t>
            </a:r>
            <a:r>
              <a:rPr lang="ru-RU" dirty="0"/>
              <a:t> не </a:t>
            </a:r>
            <a:r>
              <a:rPr lang="ru-RU" dirty="0" err="1"/>
              <a:t>сціхаў</a:t>
            </a:r>
            <a:r>
              <a:rPr lang="ru-RU" dirty="0"/>
              <a:t> на </a:t>
            </a:r>
            <a:r>
              <a:rPr lang="ru-RU" dirty="0" err="1"/>
              <a:t>працягу</a:t>
            </a:r>
            <a:r>
              <a:rPr lang="ru-RU" dirty="0"/>
              <a:t> </a:t>
            </a:r>
            <a:r>
              <a:rPr lang="ru-RU" dirty="0" err="1"/>
              <a:t>ўсіх</a:t>
            </a:r>
            <a:r>
              <a:rPr lang="ru-RU" dirty="0"/>
              <a:t> </a:t>
            </a:r>
            <a:r>
              <a:rPr lang="ru-RU" dirty="0" err="1"/>
              <a:t>вялікодных</a:t>
            </a:r>
            <a:r>
              <a:rPr lang="ru-RU" dirty="0"/>
              <a:t> </a:t>
            </a:r>
            <a:r>
              <a:rPr lang="ru-RU" dirty="0" err="1"/>
              <a:t>дзён</a:t>
            </a:r>
            <a:r>
              <a:rPr lang="ru-RU" dirty="0"/>
              <a:t>. У </a:t>
            </a:r>
            <a:r>
              <a:rPr lang="ru-RU" dirty="0" err="1"/>
              <a:t>нашы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таксама</a:t>
            </a:r>
            <a:r>
              <a:rPr lang="ru-RU" dirty="0"/>
              <a:t> </a:t>
            </a:r>
            <a:r>
              <a:rPr lang="ru-RU" dirty="0" err="1"/>
              <a:t>ўсім</a:t>
            </a:r>
            <a:r>
              <a:rPr lang="ru-RU" dirty="0"/>
              <a:t> </a:t>
            </a:r>
            <a:r>
              <a:rPr lang="ru-RU" dirty="0" err="1"/>
              <a:t>людзям</a:t>
            </a:r>
            <a:r>
              <a:rPr lang="ru-RU" dirty="0"/>
              <a:t> </a:t>
            </a:r>
            <a:r>
              <a:rPr lang="ru-RU" dirty="0" err="1"/>
              <a:t>дазваляецца</a:t>
            </a:r>
            <a:r>
              <a:rPr lang="ru-RU" dirty="0"/>
              <a:t> </a:t>
            </a:r>
            <a:r>
              <a:rPr lang="ru-RU" dirty="0" err="1"/>
              <a:t>званіць</a:t>
            </a:r>
            <a:r>
              <a:rPr lang="ru-RU" dirty="0"/>
              <a:t> у званы, </a:t>
            </a:r>
            <a:r>
              <a:rPr lang="ru-RU" dirty="0" err="1"/>
              <a:t>напаўняючы</a:t>
            </a:r>
            <a:r>
              <a:rPr lang="ru-RU" dirty="0"/>
              <a:t> </a:t>
            </a:r>
            <a:r>
              <a:rPr lang="ru-RU" dirty="0" err="1"/>
              <a:t>душы</a:t>
            </a:r>
            <a:r>
              <a:rPr lang="ru-RU" dirty="0"/>
              <a:t> святочным настроем, </a:t>
            </a:r>
            <a:r>
              <a:rPr lang="ru-RU" dirty="0" err="1"/>
              <a:t>радасцю</a:t>
            </a:r>
            <a:r>
              <a:rPr lang="ru-RU" dirty="0"/>
              <a:t>.</a:t>
            </a:r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6A2D14-26B3-4DDC-A97C-880CAD4D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3" y="2723040"/>
            <a:ext cx="5069396" cy="3802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DE39FD-4548-4090-A3B1-D8872358B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5" y="355423"/>
            <a:ext cx="4215452" cy="25259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A52A94-0AA9-4BA7-838C-8AE6A33A8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95" y="3369076"/>
            <a:ext cx="3781887" cy="30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8C77D3-8526-487B-A750-96A2BA6D4DC5}"/>
              </a:ext>
            </a:extLst>
          </p:cNvPr>
          <p:cNvSpPr/>
          <p:nvPr/>
        </p:nvSpPr>
        <p:spPr>
          <a:xfrm>
            <a:off x="949911" y="1"/>
            <a:ext cx="60190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Велікодныя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кулічы</a:t>
            </a:r>
            <a:endParaRPr lang="ru-BY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3CEDFA-D515-4C53-AEED-A0338C736EB6}"/>
              </a:ext>
            </a:extLst>
          </p:cNvPr>
          <p:cNvSpPr/>
          <p:nvPr/>
        </p:nvSpPr>
        <p:spPr>
          <a:xfrm>
            <a:off x="629048" y="40011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err="1"/>
              <a:t>Выпяканне</a:t>
            </a:r>
            <a:r>
              <a:rPr lang="ru-RU" dirty="0"/>
              <a:t> </a:t>
            </a:r>
            <a:r>
              <a:rPr lang="ru-RU" dirty="0" err="1"/>
              <a:t>велікоднага</a:t>
            </a:r>
            <a:r>
              <a:rPr lang="ru-RU" dirty="0"/>
              <a:t> </a:t>
            </a:r>
            <a:r>
              <a:rPr lang="ru-RU" dirty="0" err="1"/>
              <a:t>куліча</a:t>
            </a:r>
            <a:r>
              <a:rPr lang="ru-RU" dirty="0"/>
              <a:t> і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з'яўленне</a:t>
            </a:r>
            <a:r>
              <a:rPr lang="ru-RU" dirty="0"/>
              <a:t> на </a:t>
            </a:r>
            <a:r>
              <a:rPr lang="ru-RU" dirty="0" err="1"/>
              <a:t>стале</a:t>
            </a:r>
            <a:r>
              <a:rPr lang="ru-RU" dirty="0"/>
              <a:t> - </a:t>
            </a:r>
            <a:r>
              <a:rPr lang="ru-RU" dirty="0" err="1"/>
              <a:t>адна</a:t>
            </a:r>
            <a:r>
              <a:rPr lang="ru-RU" dirty="0"/>
              <a:t> з </a:t>
            </a:r>
            <a:r>
              <a:rPr lang="ru-RU" dirty="0" err="1"/>
              <a:t>галоўных</a:t>
            </a:r>
            <a:r>
              <a:rPr lang="ru-RU" dirty="0"/>
              <a:t> </a:t>
            </a:r>
            <a:r>
              <a:rPr lang="ru-RU" dirty="0" err="1"/>
              <a:t>велікодных</a:t>
            </a:r>
            <a:r>
              <a:rPr lang="ru-RU" dirty="0"/>
              <a:t> </a:t>
            </a:r>
            <a:r>
              <a:rPr lang="ru-RU" dirty="0" err="1"/>
              <a:t>традыцый</a:t>
            </a:r>
            <a:r>
              <a:rPr lang="ru-RU" dirty="0"/>
              <a:t>, якая </a:t>
            </a:r>
            <a:r>
              <a:rPr lang="ru-RU" dirty="0" err="1"/>
              <a:t>захоўвалася</a:t>
            </a:r>
            <a:r>
              <a:rPr lang="ru-RU" dirty="0"/>
              <a:t> </a:t>
            </a:r>
            <a:r>
              <a:rPr lang="ru-RU" dirty="0" err="1"/>
              <a:t>нашымі</a:t>
            </a:r>
            <a:r>
              <a:rPr lang="ru-RU" dirty="0"/>
              <a:t> </a:t>
            </a:r>
            <a:r>
              <a:rPr lang="ru-RU" dirty="0" err="1"/>
              <a:t>бабулямі</a:t>
            </a:r>
            <a:r>
              <a:rPr lang="ru-RU" dirty="0"/>
              <a:t> </a:t>
            </a:r>
            <a:r>
              <a:rPr lang="ru-RU" dirty="0" err="1"/>
              <a:t>нават</a:t>
            </a:r>
            <a:r>
              <a:rPr lang="ru-RU" dirty="0"/>
              <a:t> </a:t>
            </a:r>
            <a:r>
              <a:rPr lang="ru-RU" dirty="0" err="1"/>
              <a:t>падчас</a:t>
            </a:r>
            <a:r>
              <a:rPr lang="ru-RU" dirty="0"/>
              <a:t> </a:t>
            </a:r>
            <a:r>
              <a:rPr lang="ru-RU" dirty="0" err="1"/>
              <a:t>найстрогага</a:t>
            </a:r>
            <a:r>
              <a:rPr lang="ru-RU" dirty="0"/>
              <a:t> </a:t>
            </a:r>
            <a:r>
              <a:rPr lang="ru-RU" dirty="0" err="1"/>
              <a:t>савецкага</a:t>
            </a:r>
            <a:r>
              <a:rPr lang="ru-RU" dirty="0"/>
              <a:t> </a:t>
            </a:r>
            <a:r>
              <a:rPr lang="ru-RU" dirty="0" err="1"/>
              <a:t>дэфіцыту</a:t>
            </a:r>
            <a:r>
              <a:rPr lang="ru-RU" dirty="0"/>
              <a:t>. </a:t>
            </a:r>
            <a:r>
              <a:rPr lang="ru-RU" dirty="0" err="1"/>
              <a:t>Гісторыя</a:t>
            </a:r>
            <a:r>
              <a:rPr lang="ru-RU" dirty="0"/>
              <a:t> </a:t>
            </a:r>
            <a:r>
              <a:rPr lang="ru-RU" dirty="0" err="1"/>
              <a:t>велікодных</a:t>
            </a:r>
            <a:r>
              <a:rPr lang="ru-RU" dirty="0"/>
              <a:t> </a:t>
            </a:r>
            <a:r>
              <a:rPr lang="ru-RU" dirty="0" err="1"/>
              <a:t>кулічоў</a:t>
            </a:r>
            <a:r>
              <a:rPr lang="ru-RU" dirty="0"/>
              <a:t> </a:t>
            </a:r>
            <a:r>
              <a:rPr lang="ru-RU" dirty="0" err="1"/>
              <a:t>доўжыцца</a:t>
            </a:r>
            <a:r>
              <a:rPr lang="ru-RU" dirty="0"/>
              <a:t> </a:t>
            </a:r>
            <a:r>
              <a:rPr lang="ru-RU" dirty="0" err="1"/>
              <a:t>ўжо</a:t>
            </a:r>
            <a:r>
              <a:rPr lang="ru-RU" dirty="0"/>
              <a:t> </a:t>
            </a:r>
            <a:r>
              <a:rPr lang="ru-RU" dirty="0" err="1"/>
              <a:t>тысячагоддз</a:t>
            </a:r>
            <a:r>
              <a:rPr lang="en-US" dirty="0" err="1"/>
              <a:t>i</a:t>
            </a:r>
            <a:r>
              <a:rPr lang="ru-RU" dirty="0"/>
              <a:t>. </a:t>
            </a:r>
            <a:r>
              <a:rPr lang="ru-RU" dirty="0" err="1"/>
              <a:t>Кулічы</a:t>
            </a:r>
            <a:r>
              <a:rPr lang="ru-RU" dirty="0"/>
              <a:t> </a:t>
            </a:r>
            <a:r>
              <a:rPr lang="ru-RU" dirty="0" err="1"/>
              <a:t>паўсталі</a:t>
            </a:r>
            <a:r>
              <a:rPr lang="ru-RU" dirty="0"/>
              <a:t> </a:t>
            </a:r>
            <a:r>
              <a:rPr lang="ru-RU" dirty="0" err="1"/>
              <a:t>задоўга</a:t>
            </a:r>
            <a:r>
              <a:rPr lang="ru-RU" dirty="0"/>
              <a:t> да </a:t>
            </a:r>
            <a:r>
              <a:rPr lang="ru-RU" dirty="0" err="1"/>
              <a:t>хрысціянства</a:t>
            </a:r>
            <a:r>
              <a:rPr lang="ru-RU" dirty="0"/>
              <a:t> і, як </a:t>
            </a:r>
            <a:r>
              <a:rPr lang="ru-RU" dirty="0" err="1"/>
              <a:t>многія</a:t>
            </a:r>
            <a:r>
              <a:rPr lang="ru-RU" dirty="0"/>
              <a:t> </a:t>
            </a:r>
            <a:r>
              <a:rPr lang="ru-RU" dirty="0" err="1"/>
              <a:t>з'явы</a:t>
            </a:r>
            <a:r>
              <a:rPr lang="ru-RU" dirty="0"/>
              <a:t> </a:t>
            </a:r>
            <a:r>
              <a:rPr lang="ru-RU" dirty="0" err="1"/>
              <a:t>паганскага</a:t>
            </a:r>
            <a:r>
              <a:rPr lang="ru-RU" dirty="0"/>
              <a:t> свету, </a:t>
            </a:r>
            <a:r>
              <a:rPr lang="ru-RU" dirty="0" err="1"/>
              <a:t>плаўна</a:t>
            </a:r>
            <a:r>
              <a:rPr lang="ru-RU" dirty="0"/>
              <a:t> </a:t>
            </a:r>
            <a:r>
              <a:rPr lang="ru-RU" dirty="0" err="1"/>
              <a:t>перайшлі</a:t>
            </a:r>
            <a:r>
              <a:rPr lang="ru-RU" dirty="0"/>
              <a:t> і ў </a:t>
            </a:r>
            <a:r>
              <a:rPr lang="ru-RU" dirty="0" err="1"/>
              <a:t>рэлігійнае</a:t>
            </a:r>
            <a:r>
              <a:rPr lang="ru-RU" dirty="0"/>
              <a:t> </a:t>
            </a:r>
            <a:r>
              <a:rPr lang="ru-RU" dirty="0" err="1"/>
              <a:t>таварыства</a:t>
            </a:r>
            <a:r>
              <a:rPr lang="ru-RU" dirty="0"/>
              <a:t>. Зараз </a:t>
            </a:r>
            <a:r>
              <a:rPr lang="ru-RU" dirty="0" err="1"/>
              <a:t>куліч</a:t>
            </a:r>
            <a:r>
              <a:rPr lang="ru-RU" dirty="0"/>
              <a:t> - </a:t>
            </a:r>
            <a:r>
              <a:rPr lang="ru-RU" dirty="0" err="1"/>
              <a:t>галоўная</a:t>
            </a:r>
            <a:r>
              <a:rPr lang="ru-RU" dirty="0"/>
              <a:t> </a:t>
            </a:r>
            <a:r>
              <a:rPr lang="ru-RU" dirty="0" err="1"/>
              <a:t>страва</a:t>
            </a:r>
            <a:r>
              <a:rPr lang="ru-RU" dirty="0"/>
              <a:t> на </a:t>
            </a:r>
            <a:r>
              <a:rPr lang="ru-RU" dirty="0" err="1"/>
              <a:t>велікодным</a:t>
            </a:r>
            <a:r>
              <a:rPr lang="ru-RU" dirty="0"/>
              <a:t> </a:t>
            </a:r>
            <a:r>
              <a:rPr lang="ru-RU" dirty="0" err="1"/>
              <a:t>стале</a:t>
            </a:r>
            <a:r>
              <a:rPr lang="ru-RU" dirty="0"/>
              <a:t>. </a:t>
            </a:r>
            <a:r>
              <a:rPr lang="ru-RU" dirty="0" err="1"/>
              <a:t>Сабраўшы</a:t>
            </a:r>
            <a:r>
              <a:rPr lang="ru-RU" dirty="0"/>
              <a:t> ў </a:t>
            </a:r>
            <a:r>
              <a:rPr lang="ru-RU" dirty="0" err="1"/>
              <a:t>сябе</a:t>
            </a:r>
            <a:r>
              <a:rPr lang="ru-RU" dirty="0"/>
              <a:t> </a:t>
            </a:r>
            <a:r>
              <a:rPr lang="ru-RU" dirty="0" err="1"/>
              <a:t>мноства</a:t>
            </a:r>
            <a:r>
              <a:rPr lang="ru-RU" dirty="0"/>
              <a:t> </a:t>
            </a:r>
            <a:r>
              <a:rPr lang="ru-RU" dirty="0" err="1"/>
              <a:t>знакаў</a:t>
            </a:r>
            <a:r>
              <a:rPr lang="ru-RU" dirty="0"/>
              <a:t> </a:t>
            </a:r>
            <a:r>
              <a:rPr lang="ru-RU" dirty="0" err="1"/>
              <a:t>сучаснага</a:t>
            </a:r>
            <a:r>
              <a:rPr lang="ru-RU" dirty="0"/>
              <a:t> і </a:t>
            </a:r>
            <a:r>
              <a:rPr lang="ru-RU" dirty="0" err="1"/>
              <a:t>абрадавага</a:t>
            </a:r>
            <a:r>
              <a:rPr lang="ru-RU" dirty="0"/>
              <a:t> свету, </a:t>
            </a:r>
            <a:r>
              <a:rPr lang="ru-RU" dirty="0" err="1"/>
              <a:t>куліч</a:t>
            </a:r>
            <a:r>
              <a:rPr lang="ru-RU" dirty="0"/>
              <a:t> </a:t>
            </a:r>
            <a:r>
              <a:rPr lang="ru-RU" dirty="0" err="1"/>
              <a:t>дэманструе</a:t>
            </a:r>
            <a:r>
              <a:rPr lang="ru-RU" dirty="0"/>
              <a:t> нам </a:t>
            </a:r>
            <a:r>
              <a:rPr lang="ru-RU" dirty="0" err="1"/>
              <a:t>усё</a:t>
            </a:r>
            <a:r>
              <a:rPr lang="ru-RU" dirty="0"/>
              <a:t> той </a:t>
            </a:r>
            <a:r>
              <a:rPr lang="ru-RU" dirty="0" err="1"/>
              <a:t>жа</a:t>
            </a:r>
            <a:r>
              <a:rPr lang="ru-RU" dirty="0"/>
              <a:t> </a:t>
            </a:r>
            <a:r>
              <a:rPr lang="ru-RU" dirty="0" err="1"/>
              <a:t>кругазварот</a:t>
            </a:r>
            <a:r>
              <a:rPr lang="ru-RU" dirty="0"/>
              <a:t> </a:t>
            </a:r>
            <a:r>
              <a:rPr lang="ru-RU" dirty="0" err="1"/>
              <a:t>жыцця</a:t>
            </a:r>
            <a:r>
              <a:rPr lang="ru-RU" dirty="0"/>
              <a:t> і </a:t>
            </a:r>
            <a:r>
              <a:rPr lang="ru-RU" dirty="0" err="1"/>
              <a:t>Уваскрасенне</a:t>
            </a:r>
            <a:r>
              <a:rPr lang="ru-RU" dirty="0"/>
              <a:t>, </a:t>
            </a:r>
            <a:r>
              <a:rPr lang="ru-RU" dirty="0" err="1"/>
              <a:t>пра</a:t>
            </a:r>
            <a:r>
              <a:rPr lang="ru-RU" dirty="0"/>
              <a:t> </a:t>
            </a:r>
            <a:r>
              <a:rPr lang="ru-RU" dirty="0" err="1"/>
              <a:t>якое</a:t>
            </a:r>
            <a:r>
              <a:rPr lang="ru-RU" dirty="0"/>
              <a:t> мы </a:t>
            </a:r>
            <a:r>
              <a:rPr lang="ru-RU" dirty="0" err="1"/>
              <a:t>ўспамінаем</a:t>
            </a:r>
            <a:r>
              <a:rPr lang="ru-RU" dirty="0"/>
              <a:t> </a:t>
            </a:r>
            <a:r>
              <a:rPr lang="ru-RU" dirty="0" err="1"/>
              <a:t>падчас</a:t>
            </a:r>
            <a:r>
              <a:rPr lang="ru-RU" dirty="0"/>
              <a:t> </a:t>
            </a:r>
            <a:r>
              <a:rPr lang="ru-RU" dirty="0" err="1"/>
              <a:t>Вялікадня</a:t>
            </a:r>
            <a:r>
              <a:rPr lang="ru-RU" dirty="0"/>
              <a:t>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A45A39-455F-41C2-8AE9-EBAA2DB0E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72" y="177553"/>
            <a:ext cx="3717080" cy="56106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4DE912-646B-4CD4-87B9-7E201CB9D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00" y="3985106"/>
            <a:ext cx="4915271" cy="27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3629A3-132F-47D5-92F7-4FA6D2660ED4}"/>
              </a:ext>
            </a:extLst>
          </p:cNvPr>
          <p:cNvSpPr/>
          <p:nvPr/>
        </p:nvSpPr>
        <p:spPr>
          <a:xfrm>
            <a:off x="845456" y="32358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BY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61A095-4509-4C1D-9E29-30053236C73C}"/>
              </a:ext>
            </a:extLst>
          </p:cNvPr>
          <p:cNvSpPr/>
          <p:nvPr/>
        </p:nvSpPr>
        <p:spPr>
          <a:xfrm>
            <a:off x="420210" y="0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Гульні</a:t>
            </a:r>
            <a:endParaRPr lang="ru-BY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07DAA3-A42A-4DAC-96CC-AFDE00BC40CE}"/>
              </a:ext>
            </a:extLst>
          </p:cNvPr>
          <p:cNvSpPr/>
          <p:nvPr/>
        </p:nvSpPr>
        <p:spPr>
          <a:xfrm>
            <a:off x="6179472" y="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Люб</a:t>
            </a:r>
            <a:r>
              <a:rPr lang="en-US" dirty="0" err="1"/>
              <a:t>i</a:t>
            </a:r>
            <a:r>
              <a:rPr lang="ru-RU" dirty="0"/>
              <a:t>май </a:t>
            </a:r>
            <a:r>
              <a:rPr lang="ru-RU" dirty="0" err="1"/>
              <a:t>забаўкай</a:t>
            </a:r>
            <a:r>
              <a:rPr lang="ru-RU" dirty="0"/>
              <a:t> на </a:t>
            </a:r>
            <a:r>
              <a:rPr lang="ru-RU" dirty="0" err="1"/>
              <a:t>Вялікдзень</a:t>
            </a:r>
            <a:r>
              <a:rPr lang="ru-RU" dirty="0"/>
              <a:t> было </a:t>
            </a:r>
            <a:r>
              <a:rPr lang="ru-RU" dirty="0" err="1"/>
              <a:t>катанне</a:t>
            </a:r>
            <a:r>
              <a:rPr lang="ru-RU" dirty="0"/>
              <a:t> </a:t>
            </a:r>
            <a:r>
              <a:rPr lang="ru-RU" dirty="0" err="1"/>
              <a:t>яек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каталачк</a:t>
            </a:r>
            <a:r>
              <a:rPr lang="en-US" dirty="0" err="1"/>
              <a:t>i</a:t>
            </a:r>
            <a:r>
              <a:rPr lang="ru-RU" dirty="0"/>
              <a:t>». </a:t>
            </a:r>
            <a:r>
              <a:rPr lang="ru-RU" dirty="0" err="1"/>
              <a:t>Гулец</a:t>
            </a:r>
            <a:r>
              <a:rPr lang="ru-RU" dirty="0"/>
              <a:t> </a:t>
            </a:r>
            <a:r>
              <a:rPr lang="ru-RU" dirty="0" err="1"/>
              <a:t>скочвае</a:t>
            </a:r>
            <a:r>
              <a:rPr lang="ru-RU" dirty="0"/>
              <a:t> </a:t>
            </a:r>
            <a:r>
              <a:rPr lang="ru-RU" dirty="0" err="1"/>
              <a:t>фарбаванае</a:t>
            </a:r>
            <a:r>
              <a:rPr lang="ru-RU" dirty="0"/>
              <a:t> </a:t>
            </a:r>
            <a:r>
              <a:rPr lang="ru-RU" dirty="0" err="1"/>
              <a:t>яйка</a:t>
            </a:r>
            <a:r>
              <a:rPr lang="ru-RU" dirty="0"/>
              <a:t> па </a:t>
            </a:r>
            <a:r>
              <a:rPr lang="ru-RU" dirty="0" err="1"/>
              <a:t>нахільнай</a:t>
            </a:r>
            <a:r>
              <a:rPr lang="ru-RU" dirty="0"/>
              <a:t> </a:t>
            </a:r>
            <a:r>
              <a:rPr lang="ru-RU" dirty="0" err="1"/>
              <a:t>драўлянай</a:t>
            </a:r>
            <a:r>
              <a:rPr lang="ru-RU" dirty="0"/>
              <a:t> </a:t>
            </a:r>
            <a:r>
              <a:rPr lang="ru-RU" dirty="0" err="1"/>
              <a:t>дошчачцы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невял</a:t>
            </a:r>
            <a:r>
              <a:rPr lang="en-US" dirty="0" err="1"/>
              <a:t>i</a:t>
            </a:r>
            <a:r>
              <a:rPr lang="ru-RU" dirty="0" err="1"/>
              <a:t>чкай</a:t>
            </a:r>
            <a:r>
              <a:rPr lang="ru-RU" dirty="0"/>
              <a:t> горцы і </a:t>
            </a:r>
            <a:r>
              <a:rPr lang="ru-RU" dirty="0" err="1"/>
              <a:t>спрабаваў</a:t>
            </a:r>
            <a:r>
              <a:rPr lang="ru-RU" dirty="0"/>
              <a:t> </a:t>
            </a:r>
            <a:r>
              <a:rPr lang="ru-RU" dirty="0" err="1"/>
              <a:t>збіць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 </a:t>
            </a:r>
            <a:r>
              <a:rPr lang="ru-RU" dirty="0" err="1"/>
              <a:t>іншыя</a:t>
            </a:r>
            <a:r>
              <a:rPr lang="ru-RU" dirty="0"/>
              <a:t> </a:t>
            </a:r>
            <a:r>
              <a:rPr lang="ru-RU" dirty="0" err="1"/>
              <a:t>яйкі</a:t>
            </a:r>
            <a:r>
              <a:rPr lang="ru-RU" dirty="0"/>
              <a:t>, </a:t>
            </a:r>
            <a:r>
              <a:rPr lang="ru-RU" dirty="0" err="1"/>
              <a:t>якія</a:t>
            </a:r>
            <a:r>
              <a:rPr lang="ru-RU" dirty="0"/>
              <a:t> </a:t>
            </a:r>
            <a:r>
              <a:rPr lang="ru-RU" dirty="0" err="1"/>
              <a:t>стаяць</a:t>
            </a:r>
            <a:r>
              <a:rPr lang="ru-RU" dirty="0"/>
              <a:t> </a:t>
            </a:r>
            <a:r>
              <a:rPr lang="ru-RU" dirty="0" err="1"/>
              <a:t>унізе</a:t>
            </a:r>
            <a:r>
              <a:rPr lang="ru-RU" dirty="0"/>
              <a:t>. </a:t>
            </a:r>
            <a:r>
              <a:rPr lang="ru-RU" dirty="0" err="1"/>
              <a:t>Калі</a:t>
            </a:r>
            <a:r>
              <a:rPr lang="ru-RU" dirty="0"/>
              <a:t> </a:t>
            </a:r>
            <a:r>
              <a:rPr lang="ru-RU" dirty="0" err="1"/>
              <a:t>ўдзельнік</a:t>
            </a:r>
            <a:r>
              <a:rPr lang="ru-RU" dirty="0"/>
              <a:t> </a:t>
            </a:r>
            <a:r>
              <a:rPr lang="ru-RU" dirty="0" err="1"/>
              <a:t>дамагаўся</a:t>
            </a:r>
            <a:r>
              <a:rPr lang="ru-RU" dirty="0"/>
              <a:t> </a:t>
            </a:r>
            <a:r>
              <a:rPr lang="ru-RU" dirty="0" err="1"/>
              <a:t>мэты</a:t>
            </a:r>
            <a:r>
              <a:rPr lang="ru-RU" dirty="0"/>
              <a:t>, то </a:t>
            </a:r>
            <a:r>
              <a:rPr lang="ru-RU" dirty="0" err="1"/>
              <a:t>браў</a:t>
            </a:r>
            <a:r>
              <a:rPr lang="ru-RU" dirty="0"/>
              <a:t> </a:t>
            </a:r>
            <a:r>
              <a:rPr lang="ru-RU" dirty="0" err="1"/>
              <a:t>збітае</a:t>
            </a:r>
            <a:r>
              <a:rPr lang="ru-RU" dirty="0"/>
              <a:t> </a:t>
            </a:r>
            <a:r>
              <a:rPr lang="ru-RU" dirty="0" err="1"/>
              <a:t>яйка</a:t>
            </a:r>
            <a:r>
              <a:rPr lang="ru-RU" dirty="0"/>
              <a:t> </a:t>
            </a:r>
            <a:r>
              <a:rPr lang="ru-RU" dirty="0" err="1"/>
              <a:t>сабе</a:t>
            </a:r>
            <a:r>
              <a:rPr lang="ru-RU" dirty="0"/>
              <a:t> і </a:t>
            </a:r>
            <a:r>
              <a:rPr lang="ru-RU" dirty="0" err="1"/>
              <a:t>працягваў</a:t>
            </a:r>
            <a:r>
              <a:rPr lang="ru-RU" dirty="0"/>
              <a:t> </a:t>
            </a:r>
            <a:r>
              <a:rPr lang="ru-RU" dirty="0" err="1"/>
              <a:t>гульню</a:t>
            </a:r>
            <a:r>
              <a:rPr lang="ru-RU" dirty="0"/>
              <a:t>. </a:t>
            </a:r>
            <a:r>
              <a:rPr lang="ru-RU" dirty="0" err="1"/>
              <a:t>Калі</a:t>
            </a:r>
            <a:r>
              <a:rPr lang="ru-RU" dirty="0"/>
              <a:t> </a:t>
            </a:r>
            <a:r>
              <a:rPr lang="ru-RU" dirty="0" err="1"/>
              <a:t>прамахваўся</a:t>
            </a:r>
            <a:r>
              <a:rPr lang="ru-RU" dirty="0"/>
              <a:t>, у </a:t>
            </a:r>
            <a:r>
              <a:rPr lang="ru-RU" dirty="0" err="1"/>
              <a:t>гульню</a:t>
            </a:r>
            <a:r>
              <a:rPr lang="ru-RU" dirty="0"/>
              <a:t> </a:t>
            </a:r>
            <a:r>
              <a:rPr lang="ru-RU" dirty="0" err="1"/>
              <a:t>ўступаў</a:t>
            </a:r>
            <a:r>
              <a:rPr lang="ru-RU" dirty="0"/>
              <a:t> </a:t>
            </a:r>
            <a:r>
              <a:rPr lang="ru-RU" dirty="0" err="1"/>
              <a:t>наступны</a:t>
            </a:r>
            <a:r>
              <a:rPr lang="ru-RU" dirty="0"/>
              <a:t>, а </a:t>
            </a:r>
            <a:r>
              <a:rPr lang="ru-RU" dirty="0" err="1"/>
              <a:t>няўдала</a:t>
            </a:r>
            <a:r>
              <a:rPr lang="ru-RU" dirty="0"/>
              <a:t> </a:t>
            </a:r>
            <a:r>
              <a:rPr lang="ru-RU" dirty="0" err="1"/>
              <a:t>пахіленнае</a:t>
            </a:r>
            <a:r>
              <a:rPr lang="ru-RU" dirty="0"/>
              <a:t> </a:t>
            </a:r>
            <a:r>
              <a:rPr lang="ru-RU" dirty="0" err="1"/>
              <a:t>яйка</a:t>
            </a:r>
            <a:r>
              <a:rPr lang="ru-RU" dirty="0"/>
              <a:t> </a:t>
            </a:r>
            <a:r>
              <a:rPr lang="ru-RU" dirty="0" err="1"/>
              <a:t>заставалася</a:t>
            </a:r>
            <a:r>
              <a:rPr lang="ru-RU" dirty="0"/>
              <a:t>. Часта </a:t>
            </a:r>
            <a:r>
              <a:rPr lang="ru-RU" dirty="0" err="1"/>
              <a:t>выкарыстоўвалі</a:t>
            </a:r>
            <a:r>
              <a:rPr lang="ru-RU" dirty="0"/>
              <a:t> </a:t>
            </a:r>
            <a:r>
              <a:rPr lang="ru-RU" dirty="0" err="1"/>
              <a:t>драўляныя</a:t>
            </a:r>
            <a:r>
              <a:rPr lang="ru-RU" dirty="0"/>
              <a:t> па-</a:t>
            </a:r>
            <a:r>
              <a:rPr lang="ru-RU" dirty="0" err="1"/>
              <a:t>майстэрску</a:t>
            </a:r>
            <a:r>
              <a:rPr lang="ru-RU" dirty="0"/>
              <a:t> </a:t>
            </a:r>
            <a:r>
              <a:rPr lang="ru-RU" dirty="0" err="1"/>
              <a:t>распісаныя</a:t>
            </a:r>
            <a:r>
              <a:rPr lang="ru-RU" dirty="0"/>
              <a:t> </a:t>
            </a:r>
            <a:r>
              <a:rPr lang="ru-RU" dirty="0" err="1"/>
              <a:t>яйкі</a:t>
            </a:r>
            <a:r>
              <a:rPr lang="ru-RU" dirty="0"/>
              <a:t>, часам </a:t>
            </a:r>
            <a:r>
              <a:rPr lang="ru-RU" dirty="0" err="1"/>
              <a:t>адмыслова</a:t>
            </a:r>
            <a:r>
              <a:rPr lang="ru-RU" dirty="0"/>
              <a:t> для </a:t>
            </a:r>
            <a:r>
              <a:rPr lang="ru-RU" dirty="0" err="1"/>
              <a:t>гэтай</a:t>
            </a:r>
            <a:r>
              <a:rPr lang="ru-RU" dirty="0"/>
              <a:t> </a:t>
            </a:r>
            <a:r>
              <a:rPr lang="ru-RU" dirty="0" err="1"/>
              <a:t>забаўкі</a:t>
            </a:r>
            <a:r>
              <a:rPr lang="ru-RU" dirty="0"/>
              <a:t> </a:t>
            </a:r>
            <a:r>
              <a:rPr lang="ru-RU" dirty="0" err="1"/>
              <a:t>выраблялі</a:t>
            </a:r>
            <a:r>
              <a:rPr lang="ru-RU" dirty="0"/>
              <a:t> </a:t>
            </a:r>
            <a:r>
              <a:rPr lang="ru-RU" dirty="0" err="1"/>
              <a:t>цэлыя</a:t>
            </a:r>
            <a:r>
              <a:rPr lang="ru-RU" dirty="0"/>
              <a:t> наборы </a:t>
            </a:r>
            <a:r>
              <a:rPr lang="ru-RU" dirty="0" err="1"/>
              <a:t>такіх</a:t>
            </a:r>
            <a:r>
              <a:rPr lang="ru-RU" dirty="0"/>
              <a:t> </a:t>
            </a:r>
            <a:r>
              <a:rPr lang="ru-RU" dirty="0" err="1"/>
              <a:t>яек</a:t>
            </a:r>
            <a:r>
              <a:rPr lang="ru-RU" dirty="0"/>
              <a:t>. У «</a:t>
            </a:r>
            <a:r>
              <a:rPr lang="ru-RU" dirty="0" err="1"/>
              <a:t>каталачк</a:t>
            </a:r>
            <a:r>
              <a:rPr lang="en-US" dirty="0" err="1"/>
              <a:t>i</a:t>
            </a:r>
            <a:r>
              <a:rPr lang="ru-RU" dirty="0"/>
              <a:t>» </a:t>
            </a:r>
            <a:r>
              <a:rPr lang="ru-RU" dirty="0" err="1"/>
              <a:t>дагэтуль</a:t>
            </a:r>
            <a:r>
              <a:rPr lang="ru-RU" dirty="0"/>
              <a:t> </a:t>
            </a:r>
            <a:r>
              <a:rPr lang="ru-RU" dirty="0" err="1"/>
              <a:t>гуляюць</a:t>
            </a:r>
            <a:r>
              <a:rPr lang="ru-RU" dirty="0"/>
              <a:t> у </a:t>
            </a:r>
            <a:r>
              <a:rPr lang="ru-RU" dirty="0" err="1"/>
              <a:t>некаторых</a:t>
            </a:r>
            <a:r>
              <a:rPr lang="ru-RU" dirty="0"/>
              <a:t> </a:t>
            </a:r>
            <a:r>
              <a:rPr lang="ru-RU" dirty="0" err="1"/>
              <a:t>рэгіёнах</a:t>
            </a:r>
            <a:r>
              <a:rPr lang="ru-RU" dirty="0"/>
              <a:t>.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9E12E-4473-42B0-A043-1B960B9B8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2" y="785245"/>
            <a:ext cx="60325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5BFFA0-9E23-4529-BF01-186390A4626B}"/>
              </a:ext>
            </a:extLst>
          </p:cNvPr>
          <p:cNvSpPr/>
          <p:nvPr/>
        </p:nvSpPr>
        <p:spPr>
          <a:xfrm>
            <a:off x="351288" y="128272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Песні</a:t>
            </a:r>
            <a:endParaRPr lang="ru-BY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C9833A-DDBE-4FA8-95D0-77C054A8A517}"/>
              </a:ext>
            </a:extLst>
          </p:cNvPr>
          <p:cNvSpPr/>
          <p:nvPr/>
        </p:nvSpPr>
        <p:spPr>
          <a:xfrm>
            <a:off x="6124236" y="24133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Галоўны</a:t>
            </a:r>
            <a:r>
              <a:rPr lang="ru-RU" dirty="0"/>
              <a:t> </a:t>
            </a:r>
            <a:r>
              <a:rPr lang="ru-RU" dirty="0" err="1"/>
              <a:t>велікодны</a:t>
            </a:r>
            <a:r>
              <a:rPr lang="ru-RU" dirty="0"/>
              <a:t> </a:t>
            </a:r>
            <a:r>
              <a:rPr lang="ru-RU" dirty="0" err="1"/>
              <a:t>спеў</a:t>
            </a:r>
            <a:r>
              <a:rPr lang="ru-RU" dirty="0"/>
              <a:t> - </a:t>
            </a:r>
            <a:r>
              <a:rPr lang="ru-RU" dirty="0" err="1"/>
              <a:t>трапар</a:t>
            </a:r>
            <a:r>
              <a:rPr lang="ru-RU" dirty="0"/>
              <a:t> «</a:t>
            </a:r>
            <a:r>
              <a:rPr lang="ru-RU" dirty="0" err="1"/>
              <a:t>Хрыстос</a:t>
            </a:r>
            <a:r>
              <a:rPr lang="ru-RU" dirty="0"/>
              <a:t> </a:t>
            </a:r>
            <a:r>
              <a:rPr lang="ru-RU" dirty="0" err="1"/>
              <a:t>уваскрос</a:t>
            </a:r>
            <a:r>
              <a:rPr lang="ru-RU" dirty="0"/>
              <a:t> з мёртвых» - </a:t>
            </a:r>
            <a:r>
              <a:rPr lang="ru-RU" dirty="0" err="1"/>
              <a:t>выконвалі</a:t>
            </a:r>
            <a:r>
              <a:rPr lang="ru-RU" dirty="0"/>
              <a:t> </a:t>
            </a:r>
            <a:r>
              <a:rPr lang="ru-RU" dirty="0" err="1"/>
              <a:t>падчас</a:t>
            </a:r>
            <a:r>
              <a:rPr lang="ru-RU" dirty="0"/>
              <a:t> </a:t>
            </a:r>
            <a:r>
              <a:rPr lang="ru-RU" dirty="0" err="1"/>
              <a:t>царкоўнай</a:t>
            </a:r>
            <a:r>
              <a:rPr lang="ru-RU" dirty="0"/>
              <a:t> службы. Але ў </a:t>
            </a:r>
            <a:r>
              <a:rPr lang="ru-RU" dirty="0" err="1"/>
              <a:t>некаторых</a:t>
            </a:r>
            <a:r>
              <a:rPr lang="ru-RU" dirty="0"/>
              <a:t> </a:t>
            </a:r>
            <a:r>
              <a:rPr lang="ru-RU" dirty="0" err="1"/>
              <a:t>вёсках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гучаў</a:t>
            </a:r>
            <a:r>
              <a:rPr lang="ru-RU" dirty="0"/>
              <a:t> не </a:t>
            </a:r>
            <a:r>
              <a:rPr lang="ru-RU" dirty="0" err="1"/>
              <a:t>толькі</a:t>
            </a:r>
            <a:r>
              <a:rPr lang="ru-RU" dirty="0"/>
              <a:t> ў </a:t>
            </a:r>
            <a:r>
              <a:rPr lang="ru-RU" dirty="0" err="1"/>
              <a:t>храме.Гэта</a:t>
            </a:r>
            <a:r>
              <a:rPr lang="ru-RU" dirty="0"/>
              <a:t> называл</a:t>
            </a:r>
            <a:r>
              <a:rPr lang="en-US" dirty="0" err="1"/>
              <a:t>i</a:t>
            </a:r>
            <a:r>
              <a:rPr lang="ru-RU" dirty="0"/>
              <a:t> «</a:t>
            </a:r>
            <a:r>
              <a:rPr lang="ru-RU" dirty="0" err="1"/>
              <a:t>крычаць</a:t>
            </a:r>
            <a:r>
              <a:rPr lang="ru-RU" dirty="0"/>
              <a:t> </a:t>
            </a:r>
            <a:r>
              <a:rPr lang="ru-RU" dirty="0" err="1"/>
              <a:t>Хрыста</a:t>
            </a:r>
            <a:r>
              <a:rPr lang="ru-RU" dirty="0"/>
              <a:t>». </a:t>
            </a:r>
            <a:r>
              <a:rPr lang="ru-RU" dirty="0" err="1"/>
              <a:t>Жанчыны</a:t>
            </a:r>
            <a:r>
              <a:rPr lang="ru-RU" dirty="0"/>
              <a:t>, </a:t>
            </a:r>
            <a:r>
              <a:rPr lang="ru-RU" dirty="0" err="1"/>
              <a:t>якія</a:t>
            </a:r>
            <a:r>
              <a:rPr lang="ru-RU" dirty="0"/>
              <a:t> </a:t>
            </a:r>
            <a:r>
              <a:rPr lang="ru-RU" dirty="0" err="1"/>
              <a:t>спявалі</a:t>
            </a:r>
            <a:r>
              <a:rPr lang="ru-RU" dirty="0"/>
              <a:t> </a:t>
            </a:r>
            <a:r>
              <a:rPr lang="ru-RU" dirty="0" err="1"/>
              <a:t>яго</a:t>
            </a:r>
            <a:r>
              <a:rPr lang="ru-RU" dirty="0"/>
              <a:t>, </a:t>
            </a:r>
            <a:r>
              <a:rPr lang="ru-RU" dirty="0" err="1"/>
              <a:t>голасу</a:t>
            </a:r>
            <a:r>
              <a:rPr lang="ru-RU" dirty="0"/>
              <a:t> не </a:t>
            </a:r>
            <a:r>
              <a:rPr lang="ru-RU" dirty="0" err="1"/>
              <a:t>шкадавалі</a:t>
            </a:r>
            <a:r>
              <a:rPr lang="ru-RU" dirty="0"/>
              <a:t>. «</a:t>
            </a:r>
            <a:r>
              <a:rPr lang="ru-RU" dirty="0" err="1"/>
              <a:t>Хрыста</a:t>
            </a:r>
            <a:r>
              <a:rPr lang="ru-RU" dirty="0"/>
              <a:t> </a:t>
            </a:r>
            <a:r>
              <a:rPr lang="ru-RU" dirty="0" err="1"/>
              <a:t>крычалі</a:t>
            </a:r>
            <a:r>
              <a:rPr lang="ru-RU" dirty="0"/>
              <a:t>» у любых </a:t>
            </a:r>
            <a:r>
              <a:rPr lang="ru-RU" dirty="0" err="1"/>
              <a:t>абстав</a:t>
            </a:r>
            <a:r>
              <a:rPr lang="en-US" dirty="0" err="1"/>
              <a:t>i</a:t>
            </a:r>
            <a:r>
              <a:rPr lang="ru-RU" dirty="0"/>
              <a:t>нах - за </a:t>
            </a:r>
            <a:r>
              <a:rPr lang="ru-RU" dirty="0" err="1"/>
              <a:t>працай</a:t>
            </a:r>
            <a:r>
              <a:rPr lang="ru-RU" dirty="0"/>
              <a:t>, на </a:t>
            </a:r>
            <a:r>
              <a:rPr lang="ru-RU" dirty="0" err="1"/>
              <a:t>вуліцы</a:t>
            </a:r>
            <a:r>
              <a:rPr lang="ru-RU" dirty="0"/>
              <a:t>, </a:t>
            </a:r>
            <a:r>
              <a:rPr lang="ru-RU" dirty="0" err="1"/>
              <a:t>падчас</a:t>
            </a:r>
            <a:r>
              <a:rPr lang="ru-RU" dirty="0"/>
              <a:t> </a:t>
            </a:r>
            <a:r>
              <a:rPr lang="ru-RU" dirty="0" err="1"/>
              <a:t>гулянняў</a:t>
            </a:r>
            <a:r>
              <a:rPr lang="ru-RU" dirty="0"/>
              <a:t> і святочных </a:t>
            </a:r>
            <a:r>
              <a:rPr lang="ru-RU" dirty="0" err="1"/>
              <a:t>застолляў</a:t>
            </a:r>
            <a:r>
              <a:rPr lang="ru-RU" dirty="0"/>
              <a:t>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649A4-EF79-45B6-8491-302B89B8E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" y="825500"/>
            <a:ext cx="60325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9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484</TotalTime>
  <Words>785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Bookman Old Style</vt:lpstr>
      <vt:lpstr>Rockwell</vt:lpstr>
      <vt:lpstr>Damask</vt:lpstr>
      <vt:lpstr>Вялiкдзень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Вялiкдзень</dc:title>
  <dc:creator>Дарья Чуган</dc:creator>
  <cp:lastModifiedBy>Дарья Чуган</cp:lastModifiedBy>
  <cp:revision>17</cp:revision>
  <dcterms:created xsi:type="dcterms:W3CDTF">2020-04-02T18:06:59Z</dcterms:created>
  <dcterms:modified xsi:type="dcterms:W3CDTF">2020-04-03T19:08:15Z</dcterms:modified>
</cp:coreProperties>
</file>